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5" r:id="rId1"/>
  </p:sldMasterIdLst>
  <p:notesMasterIdLst>
    <p:notesMasterId r:id="rId9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4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48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03C78EB-021C-454B-96F7-ABED36FD13C6}">
          <p14:sldIdLst>
            <p14:sldId id="256"/>
          </p14:sldIdLst>
        </p14:section>
        <p14:section name="September 2, 2025" id="{A9A71901-1D16-4B4A-A506-D7C492217325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4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48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62CF3-2D93-42FC-9EC1-CDBF7322B28B}" v="2" dt="2025-09-02T02:19:46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6" d="100"/>
          <a:sy n="96" d="100"/>
        </p:scale>
        <p:origin x="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iece, Andrew" userId="11028c26-e505-4c3a-99fd-3593276039c1" providerId="ADAL" clId="{DB1B5E43-A6AD-4BE8-B3E9-2C555D2E4297}"/>
    <pc:docChg chg="undo custSel addSld delSld modSld modSection">
      <pc:chgData name="Spiece, Andrew" userId="11028c26-e505-4c3a-99fd-3593276039c1" providerId="ADAL" clId="{DB1B5E43-A6AD-4BE8-B3E9-2C555D2E4297}" dt="2025-09-02T02:20:46.261" v="444" actId="20577"/>
      <pc:docMkLst>
        <pc:docMk/>
      </pc:docMkLst>
      <pc:sldChg chg="addSp delSp modSp mod setBg setClrOvrMap">
        <pc:chgData name="Spiece, Andrew" userId="11028c26-e505-4c3a-99fd-3593276039c1" providerId="ADAL" clId="{DB1B5E43-A6AD-4BE8-B3E9-2C555D2E4297}" dt="2025-09-02T01:55:14.525" v="2" actId="26606"/>
        <pc:sldMkLst>
          <pc:docMk/>
          <pc:sldMk cId="0" sldId="278"/>
        </pc:sldMkLst>
        <pc:spChg chg="mo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5:06.474" v="1" actId="478"/>
          <ac:spMkLst>
            <pc:docMk/>
            <pc:sldMk cId="0" sldId="278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23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25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27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1:55:14.525" v="2" actId="26606"/>
          <ac:spMkLst>
            <pc:docMk/>
            <pc:sldMk cId="0" sldId="278"/>
            <ac:spMk id="29" creationId="{A92A1116-1C84-41DF-B803-1F7B0883EC82}"/>
          </ac:spMkLst>
        </pc:spChg>
        <pc:picChg chg="add">
          <ac:chgData name="Spiece, Andrew" userId="11028c26-e505-4c3a-99fd-3593276039c1" providerId="ADAL" clId="{DB1B5E43-A6AD-4BE8-B3E9-2C555D2E4297}" dt="2025-09-02T01:55:14.525" v="2" actId="26606"/>
          <ac:picMkLst>
            <pc:docMk/>
            <pc:sldMk cId="0" sldId="278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1:55:14.525" v="2" actId="26606"/>
          <ac:picMkLst>
            <pc:docMk/>
            <pc:sldMk cId="0" sldId="278"/>
            <ac:picMk id="17" creationId="{B9238B3E-24AA-439A-B527-6C5DF6D72145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1:55:58.802" v="14" actId="6549"/>
        <pc:sldMkLst>
          <pc:docMk/>
          <pc:sldMk cId="0" sldId="279"/>
        </pc:sldMkLst>
        <pc:spChg chg="mod">
          <ac:chgData name="Spiece, Andrew" userId="11028c26-e505-4c3a-99fd-3593276039c1" providerId="ADAL" clId="{DB1B5E43-A6AD-4BE8-B3E9-2C555D2E4297}" dt="2025-09-02T01:55:28.891" v="5" actId="26606"/>
          <ac:spMkLst>
            <pc:docMk/>
            <pc:sldMk cId="0" sldId="279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5:58.802" v="14" actId="6549"/>
          <ac:spMkLst>
            <pc:docMk/>
            <pc:sldMk cId="0" sldId="279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5:22.282" v="3" actId="478"/>
          <ac:spMkLst>
            <pc:docMk/>
            <pc:sldMk cId="0" sldId="279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5:28.891" v="5" actId="26606"/>
          <ac:spMkLst>
            <pc:docMk/>
            <pc:sldMk cId="0" sldId="279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5:28.891" v="5" actId="26606"/>
          <ac:spMkLst>
            <pc:docMk/>
            <pc:sldMk cId="0" sldId="279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1:55:28.891" v="5" actId="26606"/>
          <ac:picMkLst>
            <pc:docMk/>
            <pc:sldMk cId="0" sldId="279"/>
            <ac:picMk id="6" creationId="{0FAABF9B-F20D-CD10-9853-9A4BBEB94158}"/>
          </ac:picMkLst>
        </pc:picChg>
        <pc:picChg chg="add">
          <ac:chgData name="Spiece, Andrew" userId="11028c26-e505-4c3a-99fd-3593276039c1" providerId="ADAL" clId="{DB1B5E43-A6AD-4BE8-B3E9-2C555D2E4297}" dt="2025-09-02T01:55:28.891" v="5" actId="26606"/>
          <ac:picMkLst>
            <pc:docMk/>
            <pc:sldMk cId="0" sldId="279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1:55:28.891" v="5" actId="26606"/>
          <ac:picMkLst>
            <pc:docMk/>
            <pc:sldMk cId="0" sldId="279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1:55:28.891" v="5" actId="26606"/>
          <ac:picMkLst>
            <pc:docMk/>
            <pc:sldMk cId="0" sldId="279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1:55:28.891" v="5" actId="26606"/>
          <ac:picMkLst>
            <pc:docMk/>
            <pc:sldMk cId="0" sldId="279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1:56:29.072" v="21" actId="26606"/>
        <pc:sldMkLst>
          <pc:docMk/>
          <pc:sldMk cId="0" sldId="280"/>
        </pc:sldMkLst>
        <pc:spChg chg="mod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6:07.584" v="15" actId="478"/>
          <ac:spMkLst>
            <pc:docMk/>
            <pc:sldMk cId="0" sldId="280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1:56:22.718" v="18" actId="26606"/>
          <ac:spMkLst>
            <pc:docMk/>
            <pc:sldMk cId="0" sldId="280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1:56:22.718" v="18" actId="26606"/>
          <ac:spMkLst>
            <pc:docMk/>
            <pc:sldMk cId="0" sldId="280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23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25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27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28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29" creationId="{A4B31EAA-7423-46F7-9B90-4AB2B09C35C4}"/>
          </ac:spMkLst>
        </pc:spChg>
        <pc:spChg chg="add del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32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41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6:29.072" v="21" actId="26606"/>
          <ac:spMkLst>
            <pc:docMk/>
            <pc:sldMk cId="0" sldId="280"/>
            <ac:spMk id="47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1:56:22.762" v="19" actId="26606"/>
          <ac:picMkLst>
            <pc:docMk/>
            <pc:sldMk cId="0" sldId="280"/>
            <ac:picMk id="6" creationId="{6F5A747F-5E30-FC28-963C-676A5805334C}"/>
          </ac:picMkLst>
        </pc:picChg>
        <pc:picChg chg="add del">
          <ac:chgData name="Spiece, Andrew" userId="11028c26-e505-4c3a-99fd-3593276039c1" providerId="ADAL" clId="{DB1B5E43-A6AD-4BE8-B3E9-2C555D2E4297}" dt="2025-09-02T01:56:22.718" v="18" actId="26606"/>
          <ac:picMkLst>
            <pc:docMk/>
            <pc:sldMk cId="0" sldId="280"/>
            <ac:picMk id="1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1:56:22.718" v="18" actId="26606"/>
          <ac:picMkLst>
            <pc:docMk/>
            <pc:sldMk cId="0" sldId="280"/>
            <ac:picMk id="13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1:56:22.718" v="18" actId="26606"/>
          <ac:picMkLst>
            <pc:docMk/>
            <pc:sldMk cId="0" sldId="280"/>
            <ac:picMk id="17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1:56:22.718" v="18" actId="26606"/>
          <ac:picMkLst>
            <pc:docMk/>
            <pc:sldMk cId="0" sldId="280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1:56:22.762" v="19" actId="26606"/>
          <ac:picMkLst>
            <pc:docMk/>
            <pc:sldMk cId="0" sldId="280"/>
            <ac:picMk id="24" creationId="{41B68C77-138E-4BF7-A276-BD0C78A4219F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1:56:53.250" v="25" actId="113"/>
        <pc:sldMkLst>
          <pc:docMk/>
          <pc:sldMk cId="0" sldId="281"/>
        </pc:sldMkLst>
        <pc:spChg chg="mo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6:53.250" v="25" actId="113"/>
          <ac:spMkLst>
            <pc:docMk/>
            <pc:sldMk cId="0" sldId="28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6:42.750" v="23" actId="478"/>
          <ac:spMkLst>
            <pc:docMk/>
            <pc:sldMk cId="0" sldId="281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23" creationId="{EE4E366E-272A-409E-840F-9A6A64A9E3FF}"/>
          </ac:spMkLst>
        </pc:spChg>
        <pc:spChg chg="ad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25" creationId="{A721560C-E4AB-4287-A29C-3F6916794CB9}"/>
          </ac:spMkLst>
        </pc:spChg>
        <pc:spChg chg="ad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27" creationId="{DF6CFF07-D953-4F9C-9A0E-E0A6AACB6158}"/>
          </ac:spMkLst>
        </pc:spChg>
        <pc:spChg chg="add">
          <ac:chgData name="Spiece, Andrew" userId="11028c26-e505-4c3a-99fd-3593276039c1" providerId="ADAL" clId="{DB1B5E43-A6AD-4BE8-B3E9-2C555D2E4297}" dt="2025-09-02T01:56:49.061" v="24" actId="26606"/>
          <ac:spMkLst>
            <pc:docMk/>
            <pc:sldMk cId="0" sldId="281"/>
            <ac:spMk id="29" creationId="{DAA4FEEE-0B5F-41BF-825D-60F9FB089568}"/>
          </ac:spMkLst>
        </pc:spChg>
        <pc:picChg chg="mod">
          <ac:chgData name="Spiece, Andrew" userId="11028c26-e505-4c3a-99fd-3593276039c1" providerId="ADAL" clId="{DB1B5E43-A6AD-4BE8-B3E9-2C555D2E4297}" dt="2025-09-02T01:56:49.061" v="24" actId="26606"/>
          <ac:picMkLst>
            <pc:docMk/>
            <pc:sldMk cId="0" sldId="281"/>
            <ac:picMk id="6" creationId="{A6A4A9B1-3C4C-58DB-2E08-D7548AD80F7A}"/>
          </ac:picMkLst>
        </pc:picChg>
        <pc:picChg chg="add">
          <ac:chgData name="Spiece, Andrew" userId="11028c26-e505-4c3a-99fd-3593276039c1" providerId="ADAL" clId="{DB1B5E43-A6AD-4BE8-B3E9-2C555D2E4297}" dt="2025-09-02T01:56:49.061" v="24" actId="26606"/>
          <ac:picMkLst>
            <pc:docMk/>
            <pc:sldMk cId="0" sldId="281"/>
            <ac:picMk id="13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1:57:25.143" v="42" actId="26606"/>
        <pc:sldMkLst>
          <pc:docMk/>
          <pc:sldMk cId="0" sldId="282"/>
        </pc:sldMkLst>
        <pc:spChg chg="mod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7:04.971" v="35" actId="478"/>
          <ac:spMkLst>
            <pc:docMk/>
            <pc:sldMk cId="0" sldId="282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8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1:57:22.242" v="40" actId="26606"/>
          <ac:spMkLst>
            <pc:docMk/>
            <pc:sldMk cId="0" sldId="282"/>
            <ac:spMk id="13" creationId="{989BE678-777B-482A-A616-FEDC47B162E5}"/>
          </ac:spMkLst>
        </pc:spChg>
        <pc:spChg chg="add del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14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16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1:57:22.242" v="40" actId="26606"/>
          <ac:spMkLst>
            <pc:docMk/>
            <pc:sldMk cId="0" sldId="282"/>
            <ac:spMk id="19" creationId="{D28BE0C3-2102-4820-B88B-A448B1840D14}"/>
          </ac:spMkLst>
        </pc:spChg>
        <pc:spChg chg="add del">
          <ac:chgData name="Spiece, Andrew" userId="11028c26-e505-4c3a-99fd-3593276039c1" providerId="ADAL" clId="{DB1B5E43-A6AD-4BE8-B3E9-2C555D2E4297}" dt="2025-09-02T01:57:22.242" v="40" actId="26606"/>
          <ac:spMkLst>
            <pc:docMk/>
            <pc:sldMk cId="0" sldId="282"/>
            <ac:spMk id="21" creationId="{AA047838-7F9E-43CF-A116-26E7AAA8F842}"/>
          </ac:spMkLst>
        </pc:spChg>
        <pc:spChg chg="add del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23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25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1:57:25.143" v="42" actId="26606"/>
          <ac:spMkLst>
            <pc:docMk/>
            <pc:sldMk cId="0" sldId="282"/>
            <ac:spMk id="27" creationId="{DAA4FEEE-0B5F-41BF-825D-60F9FB089568}"/>
          </ac:spMkLst>
        </pc:spChg>
        <pc:picChg chg="mod">
          <ac:chgData name="Spiece, Andrew" userId="11028c26-e505-4c3a-99fd-3593276039c1" providerId="ADAL" clId="{DB1B5E43-A6AD-4BE8-B3E9-2C555D2E4297}" dt="2025-09-02T01:57:22.242" v="40" actId="26606"/>
          <ac:picMkLst>
            <pc:docMk/>
            <pc:sldMk cId="0" sldId="282"/>
            <ac:picMk id="4" creationId="{00000000-0000-0000-0000-000000000000}"/>
          </ac:picMkLst>
        </pc:picChg>
        <pc:picChg chg="add del">
          <ac:chgData name="Spiece, Andrew" userId="11028c26-e505-4c3a-99fd-3593276039c1" providerId="ADAL" clId="{DB1B5E43-A6AD-4BE8-B3E9-2C555D2E4297}" dt="2025-09-02T01:57:25.143" v="42" actId="26606"/>
          <ac:picMkLst>
            <pc:docMk/>
            <pc:sldMk cId="0" sldId="282"/>
            <ac:picMk id="6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1:57:25.143" v="42" actId="26606"/>
          <ac:picMkLst>
            <pc:docMk/>
            <pc:sldMk cId="0" sldId="282"/>
            <ac:picMk id="7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1:57:22.242" v="40" actId="26606"/>
          <ac:picMkLst>
            <pc:docMk/>
            <pc:sldMk cId="0" sldId="282"/>
            <ac:picMk id="9" creationId="{DF19BAF3-7E20-4B9D-B544-BABAEEA1FA75}"/>
          </ac:picMkLst>
        </pc:picChg>
        <pc:picChg chg="add del">
          <ac:chgData name="Spiece, Andrew" userId="11028c26-e505-4c3a-99fd-3593276039c1" providerId="ADAL" clId="{DB1B5E43-A6AD-4BE8-B3E9-2C555D2E4297}" dt="2025-09-02T01:57:22.242" v="40" actId="26606"/>
          <ac:picMkLst>
            <pc:docMk/>
            <pc:sldMk cId="0" sldId="282"/>
            <ac:picMk id="11" creationId="{950648F4-ABCD-4DF0-8641-76CFB2354721}"/>
          </ac:picMkLst>
        </pc:picChg>
        <pc:picChg chg="add del">
          <ac:chgData name="Spiece, Andrew" userId="11028c26-e505-4c3a-99fd-3593276039c1" providerId="ADAL" clId="{DB1B5E43-A6AD-4BE8-B3E9-2C555D2E4297}" dt="2025-09-02T01:57:22.242" v="40" actId="26606"/>
          <ac:picMkLst>
            <pc:docMk/>
            <pc:sldMk cId="0" sldId="282"/>
            <ac:picMk id="15" creationId="{CF1EB4BD-9C7E-4AA3-9681-C7EB0DA6250B}"/>
          </ac:picMkLst>
        </pc:picChg>
        <pc:picChg chg="add del">
          <ac:chgData name="Spiece, Andrew" userId="11028c26-e505-4c3a-99fd-3593276039c1" providerId="ADAL" clId="{DB1B5E43-A6AD-4BE8-B3E9-2C555D2E4297}" dt="2025-09-02T01:57:22.242" v="40" actId="26606"/>
          <ac:picMkLst>
            <pc:docMk/>
            <pc:sldMk cId="0" sldId="282"/>
            <ac:picMk id="17" creationId="{94AAE3AA-3759-4D28-B0EF-575F25A5146C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1:57:39.320" v="46" actId="5793"/>
        <pc:sldMkLst>
          <pc:docMk/>
          <pc:sldMk cId="0" sldId="283"/>
        </pc:sldMkLst>
        <pc:spChg chg="mod">
          <ac:chgData name="Spiece, Andrew" userId="11028c26-e505-4c3a-99fd-3593276039c1" providerId="ADAL" clId="{DB1B5E43-A6AD-4BE8-B3E9-2C555D2E4297}" dt="2025-09-02T01:57:37.544" v="45" actId="26606"/>
          <ac:spMkLst>
            <pc:docMk/>
            <pc:sldMk cId="0" sldId="283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7:39.320" v="46" actId="5793"/>
          <ac:spMkLst>
            <pc:docMk/>
            <pc:sldMk cId="0" sldId="28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7:35.083" v="44" actId="478"/>
          <ac:spMkLst>
            <pc:docMk/>
            <pc:sldMk cId="0" sldId="283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7:37.544" v="45" actId="26606"/>
          <ac:spMkLst>
            <pc:docMk/>
            <pc:sldMk cId="0" sldId="283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7:37.544" v="45" actId="26606"/>
          <ac:spMkLst>
            <pc:docMk/>
            <pc:sldMk cId="0" sldId="283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1:57:37.544" v="45" actId="26606"/>
          <ac:picMkLst>
            <pc:docMk/>
            <pc:sldMk cId="0" sldId="283"/>
            <ac:picMk id="6" creationId="{6863F11E-D5E5-B631-3B4B-13E29B4081ED}"/>
          </ac:picMkLst>
        </pc:picChg>
        <pc:picChg chg="add">
          <ac:chgData name="Spiece, Andrew" userId="11028c26-e505-4c3a-99fd-3593276039c1" providerId="ADAL" clId="{DB1B5E43-A6AD-4BE8-B3E9-2C555D2E4297}" dt="2025-09-02T01:57:37.544" v="45" actId="26606"/>
          <ac:picMkLst>
            <pc:docMk/>
            <pc:sldMk cId="0" sldId="283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1:57:37.544" v="45" actId="26606"/>
          <ac:picMkLst>
            <pc:docMk/>
            <pc:sldMk cId="0" sldId="283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1:57:37.544" v="45" actId="26606"/>
          <ac:picMkLst>
            <pc:docMk/>
            <pc:sldMk cId="0" sldId="283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1:57:37.544" v="45" actId="26606"/>
          <ac:picMkLst>
            <pc:docMk/>
            <pc:sldMk cId="0" sldId="283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1:57:50.132" v="49" actId="26606"/>
        <pc:sldMkLst>
          <pc:docMk/>
          <pc:sldMk cId="0" sldId="284"/>
        </pc:sldMkLst>
        <pc:spChg chg="mo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7:46.862" v="48" actId="478"/>
          <ac:spMkLst>
            <pc:docMk/>
            <pc:sldMk cId="0" sldId="284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23" creationId="{EE4E366E-272A-409E-840F-9A6A64A9E3FF}"/>
          </ac:spMkLst>
        </pc:spChg>
        <pc:spChg chg="ad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25" creationId="{A721560C-E4AB-4287-A29C-3F6916794CB9}"/>
          </ac:spMkLst>
        </pc:spChg>
        <pc:spChg chg="ad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27" creationId="{DF6CFF07-D953-4F9C-9A0E-E0A6AACB6158}"/>
          </ac:spMkLst>
        </pc:spChg>
        <pc:spChg chg="add">
          <ac:chgData name="Spiece, Andrew" userId="11028c26-e505-4c3a-99fd-3593276039c1" providerId="ADAL" clId="{DB1B5E43-A6AD-4BE8-B3E9-2C555D2E4297}" dt="2025-09-02T01:57:50.132" v="49" actId="26606"/>
          <ac:spMkLst>
            <pc:docMk/>
            <pc:sldMk cId="0" sldId="284"/>
            <ac:spMk id="29" creationId="{DAA4FEEE-0B5F-41BF-825D-60F9FB089568}"/>
          </ac:spMkLst>
        </pc:spChg>
        <pc:picChg chg="add">
          <ac:chgData name="Spiece, Andrew" userId="11028c26-e505-4c3a-99fd-3593276039c1" providerId="ADAL" clId="{DB1B5E43-A6AD-4BE8-B3E9-2C555D2E4297}" dt="2025-09-02T01:57:50.132" v="49" actId="26606"/>
          <ac:picMkLst>
            <pc:docMk/>
            <pc:sldMk cId="0" sldId="284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1:57:50.132" v="49" actId="26606"/>
          <ac:picMkLst>
            <pc:docMk/>
            <pc:sldMk cId="0" sldId="284"/>
            <ac:picMk id="19" creationId="{69F01145-BEA3-4CBF-AA21-10077B948CA8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1:59:10.700" v="94" actId="20577"/>
        <pc:sldMkLst>
          <pc:docMk/>
          <pc:sldMk cId="0" sldId="285"/>
        </pc:sldMkLst>
        <pc:spChg chg="mod">
          <ac:chgData name="Spiece, Andrew" userId="11028c26-e505-4c3a-99fd-3593276039c1" providerId="ADAL" clId="{DB1B5E43-A6AD-4BE8-B3E9-2C555D2E4297}" dt="2025-09-02T01:58:08.924" v="59" actId="26606"/>
          <ac:spMkLst>
            <pc:docMk/>
            <pc:sldMk cId="0" sldId="285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9:10.700" v="94" actId="20577"/>
          <ac:spMkLst>
            <pc:docMk/>
            <pc:sldMk cId="0" sldId="28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8:04.652" v="58" actId="478"/>
          <ac:spMkLst>
            <pc:docMk/>
            <pc:sldMk cId="0" sldId="285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8:08.924" v="59" actId="26606"/>
          <ac:spMkLst>
            <pc:docMk/>
            <pc:sldMk cId="0" sldId="285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8:08.924" v="59" actId="26606"/>
          <ac:spMkLst>
            <pc:docMk/>
            <pc:sldMk cId="0" sldId="285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1:58:08.924" v="59" actId="26606"/>
          <ac:picMkLst>
            <pc:docMk/>
            <pc:sldMk cId="0" sldId="285"/>
            <ac:picMk id="6" creationId="{DC16EF13-1560-AD00-4E1E-572DC91414B4}"/>
          </ac:picMkLst>
        </pc:picChg>
        <pc:picChg chg="add">
          <ac:chgData name="Spiece, Andrew" userId="11028c26-e505-4c3a-99fd-3593276039c1" providerId="ADAL" clId="{DB1B5E43-A6AD-4BE8-B3E9-2C555D2E4297}" dt="2025-09-02T01:58:08.924" v="59" actId="26606"/>
          <ac:picMkLst>
            <pc:docMk/>
            <pc:sldMk cId="0" sldId="285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1:58:08.924" v="59" actId="26606"/>
          <ac:picMkLst>
            <pc:docMk/>
            <pc:sldMk cId="0" sldId="285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1:58:08.924" v="59" actId="26606"/>
          <ac:picMkLst>
            <pc:docMk/>
            <pc:sldMk cId="0" sldId="285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1:58:08.924" v="59" actId="26606"/>
          <ac:picMkLst>
            <pc:docMk/>
            <pc:sldMk cId="0" sldId="285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1:59:29.401" v="99" actId="26606"/>
        <pc:sldMkLst>
          <pc:docMk/>
          <pc:sldMk cId="0" sldId="286"/>
        </pc:sldMkLst>
        <pc:spChg chg="mo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9:25.499" v="98" actId="478"/>
          <ac:spMkLst>
            <pc:docMk/>
            <pc:sldMk cId="0" sldId="286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23" creationId="{EE4E366E-272A-409E-840F-9A6A64A9E3FF}"/>
          </ac:spMkLst>
        </pc:spChg>
        <pc:spChg chg="ad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25" creationId="{A721560C-E4AB-4287-A29C-3F6916794CB9}"/>
          </ac:spMkLst>
        </pc:spChg>
        <pc:spChg chg="ad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27" creationId="{DF6CFF07-D953-4F9C-9A0E-E0A6AACB6158}"/>
          </ac:spMkLst>
        </pc:spChg>
        <pc:spChg chg="add">
          <ac:chgData name="Spiece, Andrew" userId="11028c26-e505-4c3a-99fd-3593276039c1" providerId="ADAL" clId="{DB1B5E43-A6AD-4BE8-B3E9-2C555D2E4297}" dt="2025-09-02T01:59:29.401" v="99" actId="26606"/>
          <ac:spMkLst>
            <pc:docMk/>
            <pc:sldMk cId="0" sldId="286"/>
            <ac:spMk id="29" creationId="{DAA4FEEE-0B5F-41BF-825D-60F9FB089568}"/>
          </ac:spMkLst>
        </pc:spChg>
        <pc:picChg chg="mod">
          <ac:chgData name="Spiece, Andrew" userId="11028c26-e505-4c3a-99fd-3593276039c1" providerId="ADAL" clId="{DB1B5E43-A6AD-4BE8-B3E9-2C555D2E4297}" dt="2025-09-02T01:59:29.401" v="99" actId="26606"/>
          <ac:picMkLst>
            <pc:docMk/>
            <pc:sldMk cId="0" sldId="286"/>
            <ac:picMk id="6" creationId="{B9B40AC2-2AE8-9103-2866-122FCB3D9FA3}"/>
          </ac:picMkLst>
        </pc:picChg>
        <pc:picChg chg="add">
          <ac:chgData name="Spiece, Andrew" userId="11028c26-e505-4c3a-99fd-3593276039c1" providerId="ADAL" clId="{DB1B5E43-A6AD-4BE8-B3E9-2C555D2E4297}" dt="2025-09-02T01:59:29.401" v="99" actId="26606"/>
          <ac:picMkLst>
            <pc:docMk/>
            <pc:sldMk cId="0" sldId="286"/>
            <ac:picMk id="13" creationId="{7C268552-D473-46ED-B1B8-422042C4DEF1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1:59:47.111" v="103" actId="5793"/>
        <pc:sldMkLst>
          <pc:docMk/>
          <pc:sldMk cId="0" sldId="287"/>
        </pc:sldMkLst>
        <pc:spChg chg="mod">
          <ac:chgData name="Spiece, Andrew" userId="11028c26-e505-4c3a-99fd-3593276039c1" providerId="ADAL" clId="{DB1B5E43-A6AD-4BE8-B3E9-2C555D2E4297}" dt="2025-09-02T01:59:43.770" v="102" actId="26606"/>
          <ac:spMkLst>
            <pc:docMk/>
            <pc:sldMk cId="0" sldId="287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1:59:47.111" v="103" actId="5793"/>
          <ac:spMkLst>
            <pc:docMk/>
            <pc:sldMk cId="0" sldId="287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1:59:36.954" v="101" actId="478"/>
          <ac:spMkLst>
            <pc:docMk/>
            <pc:sldMk cId="0" sldId="287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1:59:43.770" v="102" actId="26606"/>
          <ac:spMkLst>
            <pc:docMk/>
            <pc:sldMk cId="0" sldId="287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1:59:43.770" v="102" actId="26606"/>
          <ac:spMkLst>
            <pc:docMk/>
            <pc:sldMk cId="0" sldId="287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1:59:43.770" v="102" actId="26606"/>
          <ac:picMkLst>
            <pc:docMk/>
            <pc:sldMk cId="0" sldId="287"/>
            <ac:picMk id="6" creationId="{4BDF121D-10DE-FC03-2244-0EED76242731}"/>
          </ac:picMkLst>
        </pc:picChg>
        <pc:picChg chg="add">
          <ac:chgData name="Spiece, Andrew" userId="11028c26-e505-4c3a-99fd-3593276039c1" providerId="ADAL" clId="{DB1B5E43-A6AD-4BE8-B3E9-2C555D2E4297}" dt="2025-09-02T01:59:43.770" v="102" actId="26606"/>
          <ac:picMkLst>
            <pc:docMk/>
            <pc:sldMk cId="0" sldId="287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1:59:43.770" v="102" actId="26606"/>
          <ac:picMkLst>
            <pc:docMk/>
            <pc:sldMk cId="0" sldId="287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1:59:43.770" v="102" actId="26606"/>
          <ac:picMkLst>
            <pc:docMk/>
            <pc:sldMk cId="0" sldId="287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1:59:43.770" v="102" actId="26606"/>
          <ac:picMkLst>
            <pc:docMk/>
            <pc:sldMk cId="0" sldId="287"/>
            <ac:picMk id="19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00:07.214" v="108" actId="33524"/>
        <pc:sldMkLst>
          <pc:docMk/>
          <pc:sldMk cId="0" sldId="288"/>
        </pc:sldMkLst>
        <pc:spChg chg="mod">
          <ac:chgData name="Spiece, Andrew" userId="11028c26-e505-4c3a-99fd-3593276039c1" providerId="ADAL" clId="{DB1B5E43-A6AD-4BE8-B3E9-2C555D2E4297}" dt="2025-09-02T02:00:07.214" v="108" actId="33524"/>
          <ac:spMkLst>
            <pc:docMk/>
            <pc:sldMk cId="0" sldId="28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0:01.567" v="107" actId="478"/>
          <ac:spMkLst>
            <pc:docMk/>
            <pc:sldMk cId="0" sldId="288"/>
            <ac:spMk id="5" creationId="{00000000-0000-0000-0000-000000000000}"/>
          </ac:spMkLst>
        </pc:spChg>
      </pc:sldChg>
      <pc:sldChg chg="addSp delSp modSp mod setBg setClrOvrMap">
        <pc:chgData name="Spiece, Andrew" userId="11028c26-e505-4c3a-99fd-3593276039c1" providerId="ADAL" clId="{DB1B5E43-A6AD-4BE8-B3E9-2C555D2E4297}" dt="2025-09-02T02:00:31.126" v="118" actId="5793"/>
        <pc:sldMkLst>
          <pc:docMk/>
          <pc:sldMk cId="0" sldId="289"/>
        </pc:sldMkLst>
        <pc:spChg chg="mod">
          <ac:chgData name="Spiece, Andrew" userId="11028c26-e505-4c3a-99fd-3593276039c1" providerId="ADAL" clId="{DB1B5E43-A6AD-4BE8-B3E9-2C555D2E4297}" dt="2025-09-02T02:00:27.527" v="117" actId="26606"/>
          <ac:spMkLst>
            <pc:docMk/>
            <pc:sldMk cId="0" sldId="289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0:31.126" v="118" actId="5793"/>
          <ac:spMkLst>
            <pc:docMk/>
            <pc:sldMk cId="0" sldId="289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0:12.573" v="109" actId="478"/>
          <ac:spMkLst>
            <pc:docMk/>
            <pc:sldMk cId="0" sldId="289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0:23.514" v="112" actId="26606"/>
          <ac:spMkLst>
            <pc:docMk/>
            <pc:sldMk cId="0" sldId="289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0:23.514" v="112" actId="26606"/>
          <ac:spMkLst>
            <pc:docMk/>
            <pc:sldMk cId="0" sldId="289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0:23.514" v="112" actId="26606"/>
          <ac:spMkLst>
            <pc:docMk/>
            <pc:sldMk cId="0" sldId="289"/>
            <ac:spMk id="23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2:00:23.514" v="112" actId="26606"/>
          <ac:spMkLst>
            <pc:docMk/>
            <pc:sldMk cId="0" sldId="289"/>
            <ac:spMk id="25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2:00:23.514" v="112" actId="26606"/>
          <ac:spMkLst>
            <pc:docMk/>
            <pc:sldMk cId="0" sldId="289"/>
            <ac:spMk id="27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2:00:23.514" v="112" actId="26606"/>
          <ac:spMkLst>
            <pc:docMk/>
            <pc:sldMk cId="0" sldId="289"/>
            <ac:spMk id="29" creationId="{DAA4FEEE-0B5F-41BF-825D-60F9FB089568}"/>
          </ac:spMkLst>
        </pc:spChg>
        <pc:spChg chg="add del">
          <ac:chgData name="Spiece, Andrew" userId="11028c26-e505-4c3a-99fd-3593276039c1" providerId="ADAL" clId="{DB1B5E43-A6AD-4BE8-B3E9-2C555D2E4297}" dt="2025-09-02T02:00:25.403" v="114" actId="26606"/>
          <ac:spMkLst>
            <pc:docMk/>
            <pc:sldMk cId="0" sldId="289"/>
            <ac:spMk id="33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0:25.403" v="114" actId="26606"/>
          <ac:spMkLst>
            <pc:docMk/>
            <pc:sldMk cId="0" sldId="289"/>
            <ac:spMk id="36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0:25.403" v="114" actId="26606"/>
          <ac:spMkLst>
            <pc:docMk/>
            <pc:sldMk cId="0" sldId="289"/>
            <ac:spMk id="37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2:00:25.403" v="114" actId="26606"/>
          <ac:spMkLst>
            <pc:docMk/>
            <pc:sldMk cId="0" sldId="289"/>
            <ac:spMk id="38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2:00:25.403" v="114" actId="26606"/>
          <ac:spMkLst>
            <pc:docMk/>
            <pc:sldMk cId="0" sldId="289"/>
            <ac:spMk id="39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2:00:25.403" v="114" actId="26606"/>
          <ac:spMkLst>
            <pc:docMk/>
            <pc:sldMk cId="0" sldId="289"/>
            <ac:spMk id="40" creationId="{A4B31EAA-7423-46F7-9B90-4AB2B09C35C4}"/>
          </ac:spMkLst>
        </pc:spChg>
        <pc:spChg chg="add del">
          <ac:chgData name="Spiece, Andrew" userId="11028c26-e505-4c3a-99fd-3593276039c1" providerId="ADAL" clId="{DB1B5E43-A6AD-4BE8-B3E9-2C555D2E4297}" dt="2025-09-02T02:00:27.469" v="116" actId="26606"/>
          <ac:spMkLst>
            <pc:docMk/>
            <pc:sldMk cId="0" sldId="289"/>
            <ac:spMk id="44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0:27.469" v="116" actId="26606"/>
          <ac:spMkLst>
            <pc:docMk/>
            <pc:sldMk cId="0" sldId="289"/>
            <ac:spMk id="47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0:27.527" v="117" actId="26606"/>
          <ac:spMkLst>
            <pc:docMk/>
            <pc:sldMk cId="0" sldId="289"/>
            <ac:spMk id="51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0:27.527" v="117" actId="26606"/>
          <ac:spMkLst>
            <pc:docMk/>
            <pc:sldMk cId="0" sldId="289"/>
            <ac:spMk id="54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0:27.527" v="117" actId="26606"/>
          <ac:picMkLst>
            <pc:docMk/>
            <pc:sldMk cId="0" sldId="289"/>
            <ac:picMk id="6" creationId="{AA30EF2C-377B-5AAA-4BCD-191FD0625985}"/>
          </ac:picMkLst>
        </pc:picChg>
        <pc:picChg chg="add del">
          <ac:chgData name="Spiece, Andrew" userId="11028c26-e505-4c3a-99fd-3593276039c1" providerId="ADAL" clId="{DB1B5E43-A6AD-4BE8-B3E9-2C555D2E4297}" dt="2025-09-02T02:00:23.514" v="112" actId="26606"/>
          <ac:picMkLst>
            <pc:docMk/>
            <pc:sldMk cId="0" sldId="289"/>
            <ac:picMk id="17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0:23.514" v="112" actId="26606"/>
          <ac:picMkLst>
            <pc:docMk/>
            <pc:sldMk cId="0" sldId="289"/>
            <ac:picMk id="19" creationId="{69F01145-BEA3-4CBF-AA21-10077B948CA8}"/>
          </ac:picMkLst>
        </pc:picChg>
        <pc:picChg chg="add del">
          <ac:chgData name="Spiece, Andrew" userId="11028c26-e505-4c3a-99fd-3593276039c1" providerId="ADAL" clId="{DB1B5E43-A6AD-4BE8-B3E9-2C555D2E4297}" dt="2025-09-02T02:00:25.403" v="114" actId="26606"/>
          <ac:picMkLst>
            <pc:docMk/>
            <pc:sldMk cId="0" sldId="289"/>
            <ac:picMk id="3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0:25.403" v="114" actId="26606"/>
          <ac:picMkLst>
            <pc:docMk/>
            <pc:sldMk cId="0" sldId="289"/>
            <ac:picMk id="35" creationId="{69F01145-BEA3-4CBF-AA21-10077B948CA8}"/>
          </ac:picMkLst>
        </pc:picChg>
        <pc:picChg chg="add del">
          <ac:chgData name="Spiece, Andrew" userId="11028c26-e505-4c3a-99fd-3593276039c1" providerId="ADAL" clId="{DB1B5E43-A6AD-4BE8-B3E9-2C555D2E4297}" dt="2025-09-02T02:00:27.469" v="116" actId="26606"/>
          <ac:picMkLst>
            <pc:docMk/>
            <pc:sldMk cId="0" sldId="289"/>
            <ac:picMk id="42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0:27.469" v="116" actId="26606"/>
          <ac:picMkLst>
            <pc:docMk/>
            <pc:sldMk cId="0" sldId="289"/>
            <ac:picMk id="43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2:00:27.469" v="116" actId="26606"/>
          <ac:picMkLst>
            <pc:docMk/>
            <pc:sldMk cId="0" sldId="289"/>
            <ac:picMk id="45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0:27.469" v="116" actId="26606"/>
          <ac:picMkLst>
            <pc:docMk/>
            <pc:sldMk cId="0" sldId="289"/>
            <ac:picMk id="46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00:27.527" v="117" actId="26606"/>
          <ac:picMkLst>
            <pc:docMk/>
            <pc:sldMk cId="0" sldId="289"/>
            <ac:picMk id="49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0:27.527" v="117" actId="26606"/>
          <ac:picMkLst>
            <pc:docMk/>
            <pc:sldMk cId="0" sldId="289"/>
            <ac:picMk id="50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0:27.527" v="117" actId="26606"/>
          <ac:picMkLst>
            <pc:docMk/>
            <pc:sldMk cId="0" sldId="289"/>
            <ac:picMk id="52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0:27.527" v="117" actId="26606"/>
          <ac:picMkLst>
            <pc:docMk/>
            <pc:sldMk cId="0" sldId="289"/>
            <ac:picMk id="53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0:49.891" v="123" actId="26606"/>
        <pc:sldMkLst>
          <pc:docMk/>
          <pc:sldMk cId="0" sldId="290"/>
        </pc:sldMkLst>
        <pc:spChg chg="mo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0:36.515" v="119" actId="478"/>
          <ac:spMkLst>
            <pc:docMk/>
            <pc:sldMk cId="0" sldId="290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0:49.840" v="122" actId="26606"/>
          <ac:spMkLst>
            <pc:docMk/>
            <pc:sldMk cId="0" sldId="290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0:49.840" v="122" actId="26606"/>
          <ac:spMkLst>
            <pc:docMk/>
            <pc:sldMk cId="0" sldId="290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28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29" creationId="{C137128D-E594-4905-9F76-E385F0831D60}"/>
          </ac:spMkLst>
        </pc:spChg>
        <pc:spChg chg="add">
          <ac:chgData name="Spiece, Andrew" userId="11028c26-e505-4c3a-99fd-3593276039c1" providerId="ADAL" clId="{DB1B5E43-A6AD-4BE8-B3E9-2C555D2E4297}" dt="2025-09-02T02:00:49.891" v="123" actId="26606"/>
          <ac:spMkLst>
            <pc:docMk/>
            <pc:sldMk cId="0" sldId="290"/>
            <ac:spMk id="32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0:49.840" v="122" actId="26606"/>
          <ac:picMkLst>
            <pc:docMk/>
            <pc:sldMk cId="0" sldId="290"/>
            <ac:picMk id="6" creationId="{77B2B773-F376-4EF8-DC50-52DA5BB7CD5A}"/>
          </ac:picMkLst>
        </pc:picChg>
        <pc:picChg chg="add del">
          <ac:chgData name="Spiece, Andrew" userId="11028c26-e505-4c3a-99fd-3593276039c1" providerId="ADAL" clId="{DB1B5E43-A6AD-4BE8-B3E9-2C555D2E4297}" dt="2025-09-02T02:00:49.840" v="122" actId="26606"/>
          <ac:picMkLst>
            <pc:docMk/>
            <pc:sldMk cId="0" sldId="290"/>
            <ac:picMk id="1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0:49.840" v="122" actId="26606"/>
          <ac:picMkLst>
            <pc:docMk/>
            <pc:sldMk cId="0" sldId="290"/>
            <ac:picMk id="13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2:00:49.840" v="122" actId="26606"/>
          <ac:picMkLst>
            <pc:docMk/>
            <pc:sldMk cId="0" sldId="290"/>
            <ac:picMk id="17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0:49.840" v="122" actId="26606"/>
          <ac:picMkLst>
            <pc:docMk/>
            <pc:sldMk cId="0" sldId="290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00:49.891" v="123" actId="26606"/>
          <ac:picMkLst>
            <pc:docMk/>
            <pc:sldMk cId="0" sldId="290"/>
            <ac:picMk id="24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0:49.891" v="123" actId="26606"/>
          <ac:picMkLst>
            <pc:docMk/>
            <pc:sldMk cId="0" sldId="290"/>
            <ac:picMk id="31" creationId="{69F01145-BEA3-4CBF-AA21-10077B948CA8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01:10.537" v="140" actId="6549"/>
        <pc:sldMkLst>
          <pc:docMk/>
          <pc:sldMk cId="0" sldId="291"/>
        </pc:sldMkLst>
        <pc:spChg chg="mod">
          <ac:chgData name="Spiece, Andrew" userId="11028c26-e505-4c3a-99fd-3593276039c1" providerId="ADAL" clId="{DB1B5E43-A6AD-4BE8-B3E9-2C555D2E4297}" dt="2025-09-02T02:01:03.653" v="126" actId="26606"/>
          <ac:spMkLst>
            <pc:docMk/>
            <pc:sldMk cId="0" sldId="291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01:10.537" v="140" actId="6549"/>
          <ac:spMkLst>
            <pc:docMk/>
            <pc:sldMk cId="0" sldId="29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1:00.050" v="125" actId="478"/>
          <ac:spMkLst>
            <pc:docMk/>
            <pc:sldMk cId="0" sldId="291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1:03.653" v="126" actId="26606"/>
          <ac:spMkLst>
            <pc:docMk/>
            <pc:sldMk cId="0" sldId="291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1:03.653" v="126" actId="26606"/>
          <ac:spMkLst>
            <pc:docMk/>
            <pc:sldMk cId="0" sldId="291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1:03.653" v="126" actId="26606"/>
          <ac:picMkLst>
            <pc:docMk/>
            <pc:sldMk cId="0" sldId="291"/>
            <ac:picMk id="6" creationId="{C6D992E0-5F0C-2AF2-2B93-52877BC97121}"/>
          </ac:picMkLst>
        </pc:picChg>
        <pc:picChg chg="add">
          <ac:chgData name="Spiece, Andrew" userId="11028c26-e505-4c3a-99fd-3593276039c1" providerId="ADAL" clId="{DB1B5E43-A6AD-4BE8-B3E9-2C555D2E4297}" dt="2025-09-02T02:01:03.653" v="126" actId="26606"/>
          <ac:picMkLst>
            <pc:docMk/>
            <pc:sldMk cId="0" sldId="291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1:03.653" v="126" actId="26606"/>
          <ac:picMkLst>
            <pc:docMk/>
            <pc:sldMk cId="0" sldId="291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1:03.653" v="126" actId="26606"/>
          <ac:picMkLst>
            <pc:docMk/>
            <pc:sldMk cId="0" sldId="291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1:03.653" v="126" actId="26606"/>
          <ac:picMkLst>
            <pc:docMk/>
            <pc:sldMk cId="0" sldId="291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2:34.855" v="147" actId="5793"/>
        <pc:sldMkLst>
          <pc:docMk/>
          <pc:sldMk cId="0" sldId="292"/>
        </pc:sldMkLst>
        <pc:spChg chg="mo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2:34.855" v="147" actId="5793"/>
          <ac:spMkLst>
            <pc:docMk/>
            <pc:sldMk cId="0" sldId="29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2:25.654" v="143" actId="478"/>
          <ac:spMkLst>
            <pc:docMk/>
            <pc:sldMk cId="0" sldId="292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2:31.448" v="145" actId="26606"/>
          <ac:spMkLst>
            <pc:docMk/>
            <pc:sldMk cId="0" sldId="292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2:31.448" v="145" actId="26606"/>
          <ac:spMkLst>
            <pc:docMk/>
            <pc:sldMk cId="0" sldId="292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2:31.448" v="145" actId="26606"/>
          <ac:spMkLst>
            <pc:docMk/>
            <pc:sldMk cId="0" sldId="292"/>
            <ac:spMk id="23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2:02:31.448" v="145" actId="26606"/>
          <ac:spMkLst>
            <pc:docMk/>
            <pc:sldMk cId="0" sldId="292"/>
            <ac:spMk id="25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2:02:31.448" v="145" actId="26606"/>
          <ac:spMkLst>
            <pc:docMk/>
            <pc:sldMk cId="0" sldId="292"/>
            <ac:spMk id="27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2:02:31.448" v="145" actId="26606"/>
          <ac:spMkLst>
            <pc:docMk/>
            <pc:sldMk cId="0" sldId="292"/>
            <ac:spMk id="29" creationId="{A4B31EAA-7423-46F7-9B90-4AB2B09C35C4}"/>
          </ac:spMkLst>
        </pc:spChg>
        <pc:spChg chg="ad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33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36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37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38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39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2:31.469" v="146" actId="26606"/>
          <ac:spMkLst>
            <pc:docMk/>
            <pc:sldMk cId="0" sldId="292"/>
            <ac:spMk id="40" creationId="{C137128D-E594-4905-9F76-E385F0831D60}"/>
          </ac:spMkLst>
        </pc:spChg>
        <pc:picChg chg="mod">
          <ac:chgData name="Spiece, Andrew" userId="11028c26-e505-4c3a-99fd-3593276039c1" providerId="ADAL" clId="{DB1B5E43-A6AD-4BE8-B3E9-2C555D2E4297}" dt="2025-09-02T02:02:31.469" v="146" actId="26606"/>
          <ac:picMkLst>
            <pc:docMk/>
            <pc:sldMk cId="0" sldId="292"/>
            <ac:picMk id="6" creationId="{0915CBD1-E2BC-7CA0-52C0-E83700CAF972}"/>
          </ac:picMkLst>
        </pc:picChg>
        <pc:picChg chg="add del">
          <ac:chgData name="Spiece, Andrew" userId="11028c26-e505-4c3a-99fd-3593276039c1" providerId="ADAL" clId="{DB1B5E43-A6AD-4BE8-B3E9-2C555D2E4297}" dt="2025-09-02T02:02:31.448" v="145" actId="26606"/>
          <ac:picMkLst>
            <pc:docMk/>
            <pc:sldMk cId="0" sldId="292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02:31.469" v="146" actId="26606"/>
          <ac:picMkLst>
            <pc:docMk/>
            <pc:sldMk cId="0" sldId="292"/>
            <ac:picMk id="34" creationId="{B9238B3E-24AA-439A-B527-6C5DF6D72145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02:52.780" v="151" actId="5793"/>
        <pc:sldMkLst>
          <pc:docMk/>
          <pc:sldMk cId="0" sldId="293"/>
        </pc:sldMkLst>
        <pc:spChg chg="mod">
          <ac:chgData name="Spiece, Andrew" userId="11028c26-e505-4c3a-99fd-3593276039c1" providerId="ADAL" clId="{DB1B5E43-A6AD-4BE8-B3E9-2C555D2E4297}" dt="2025-09-02T02:02:50.843" v="150" actId="26606"/>
          <ac:spMkLst>
            <pc:docMk/>
            <pc:sldMk cId="0" sldId="293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02:52.780" v="151" actId="5793"/>
          <ac:spMkLst>
            <pc:docMk/>
            <pc:sldMk cId="0" sldId="29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2:43.900" v="149" actId="478"/>
          <ac:spMkLst>
            <pc:docMk/>
            <pc:sldMk cId="0" sldId="293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2:50.843" v="150" actId="26606"/>
          <ac:spMkLst>
            <pc:docMk/>
            <pc:sldMk cId="0" sldId="293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2:50.843" v="150" actId="26606"/>
          <ac:spMkLst>
            <pc:docMk/>
            <pc:sldMk cId="0" sldId="293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2:50.843" v="150" actId="26606"/>
          <ac:picMkLst>
            <pc:docMk/>
            <pc:sldMk cId="0" sldId="293"/>
            <ac:picMk id="6" creationId="{07ED8D11-18F4-3F55-1607-23FEF4D31BC9}"/>
          </ac:picMkLst>
        </pc:picChg>
        <pc:picChg chg="add">
          <ac:chgData name="Spiece, Andrew" userId="11028c26-e505-4c3a-99fd-3593276039c1" providerId="ADAL" clId="{DB1B5E43-A6AD-4BE8-B3E9-2C555D2E4297}" dt="2025-09-02T02:02:50.843" v="150" actId="26606"/>
          <ac:picMkLst>
            <pc:docMk/>
            <pc:sldMk cId="0" sldId="293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2:50.843" v="150" actId="26606"/>
          <ac:picMkLst>
            <pc:docMk/>
            <pc:sldMk cId="0" sldId="293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2:50.843" v="150" actId="26606"/>
          <ac:picMkLst>
            <pc:docMk/>
            <pc:sldMk cId="0" sldId="293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2:50.843" v="150" actId="26606"/>
          <ac:picMkLst>
            <pc:docMk/>
            <pc:sldMk cId="0" sldId="293"/>
            <ac:picMk id="19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03:05.251" v="154" actId="478"/>
        <pc:sldMkLst>
          <pc:docMk/>
          <pc:sldMk cId="0" sldId="294"/>
        </pc:sldMkLst>
        <pc:spChg chg="mod">
          <ac:chgData name="Spiece, Andrew" userId="11028c26-e505-4c3a-99fd-3593276039c1" providerId="ADAL" clId="{DB1B5E43-A6AD-4BE8-B3E9-2C555D2E4297}" dt="2025-09-02T02:03:00.891" v="153" actId="20577"/>
          <ac:spMkLst>
            <pc:docMk/>
            <pc:sldMk cId="0" sldId="29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3:05.251" v="154" actId="478"/>
          <ac:spMkLst>
            <pc:docMk/>
            <pc:sldMk cId="0" sldId="294"/>
            <ac:spMk id="5" creationId="{00000000-0000-0000-0000-000000000000}"/>
          </ac:spMkLst>
        </pc:spChg>
      </pc:sldChg>
      <pc:sldChg chg="addSp delSp modSp mod setBg">
        <pc:chgData name="Spiece, Andrew" userId="11028c26-e505-4c3a-99fd-3593276039c1" providerId="ADAL" clId="{DB1B5E43-A6AD-4BE8-B3E9-2C555D2E4297}" dt="2025-09-02T02:03:23.124" v="158" actId="5793"/>
        <pc:sldMkLst>
          <pc:docMk/>
          <pc:sldMk cId="0" sldId="295"/>
        </pc:sldMkLst>
        <pc:spChg chg="mod">
          <ac:chgData name="Spiece, Andrew" userId="11028c26-e505-4c3a-99fd-3593276039c1" providerId="ADAL" clId="{DB1B5E43-A6AD-4BE8-B3E9-2C555D2E4297}" dt="2025-09-02T02:03:19.172" v="157" actId="26606"/>
          <ac:spMkLst>
            <pc:docMk/>
            <pc:sldMk cId="0" sldId="295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03:23.124" v="158" actId="5793"/>
          <ac:spMkLst>
            <pc:docMk/>
            <pc:sldMk cId="0" sldId="29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3:16.369" v="156" actId="478"/>
          <ac:spMkLst>
            <pc:docMk/>
            <pc:sldMk cId="0" sldId="295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3:19.172" v="157" actId="26606"/>
          <ac:spMkLst>
            <pc:docMk/>
            <pc:sldMk cId="0" sldId="295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3:19.172" v="157" actId="26606"/>
          <ac:spMkLst>
            <pc:docMk/>
            <pc:sldMk cId="0" sldId="295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3:19.172" v="157" actId="26606"/>
          <ac:picMkLst>
            <pc:docMk/>
            <pc:sldMk cId="0" sldId="295"/>
            <ac:picMk id="6" creationId="{9C798041-4513-800A-BFEC-AFB03EBA58C6}"/>
          </ac:picMkLst>
        </pc:picChg>
        <pc:picChg chg="add">
          <ac:chgData name="Spiece, Andrew" userId="11028c26-e505-4c3a-99fd-3593276039c1" providerId="ADAL" clId="{DB1B5E43-A6AD-4BE8-B3E9-2C555D2E4297}" dt="2025-09-02T02:03:19.172" v="157" actId="26606"/>
          <ac:picMkLst>
            <pc:docMk/>
            <pc:sldMk cId="0" sldId="295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3:19.172" v="157" actId="26606"/>
          <ac:picMkLst>
            <pc:docMk/>
            <pc:sldMk cId="0" sldId="295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3:19.172" v="157" actId="26606"/>
          <ac:picMkLst>
            <pc:docMk/>
            <pc:sldMk cId="0" sldId="295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3:19.172" v="157" actId="26606"/>
          <ac:picMkLst>
            <pc:docMk/>
            <pc:sldMk cId="0" sldId="295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3:49.124" v="163" actId="5793"/>
        <pc:sldMkLst>
          <pc:docMk/>
          <pc:sldMk cId="0" sldId="296"/>
        </pc:sldMkLst>
        <pc:spChg chg="mo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3:49.124" v="163" actId="5793"/>
          <ac:spMkLst>
            <pc:docMk/>
            <pc:sldMk cId="0" sldId="296"/>
            <ac:spMk id="3" creationId="{00000000-0000-0000-0000-000000000000}"/>
          </ac:spMkLst>
        </pc:spChg>
        <pc:spChg chg="del mod">
          <ac:chgData name="Spiece, Andrew" userId="11028c26-e505-4c3a-99fd-3593276039c1" providerId="ADAL" clId="{DB1B5E43-A6AD-4BE8-B3E9-2C555D2E4297}" dt="2025-09-02T02:03:39.095" v="161" actId="478"/>
          <ac:spMkLst>
            <pc:docMk/>
            <pc:sldMk cId="0" sldId="296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3:45.720" v="162" actId="26606"/>
          <ac:spMkLst>
            <pc:docMk/>
            <pc:sldMk cId="0" sldId="296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03:45.720" v="162" actId="26606"/>
          <ac:picMkLst>
            <pc:docMk/>
            <pc:sldMk cId="0" sldId="296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3:45.720" v="162" actId="26606"/>
          <ac:picMkLst>
            <pc:docMk/>
            <pc:sldMk cId="0" sldId="296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9:05.381" v="421" actId="20577"/>
        <pc:sldMkLst>
          <pc:docMk/>
          <pc:sldMk cId="0" sldId="297"/>
        </pc:sldMkLst>
        <pc:spChg chg="mo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9:05.381" v="421" actId="20577"/>
          <ac:spMkLst>
            <pc:docMk/>
            <pc:sldMk cId="0" sldId="297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4:05.907" v="165" actId="478"/>
          <ac:spMkLst>
            <pc:docMk/>
            <pc:sldMk cId="0" sldId="297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23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25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27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2:04:11.364" v="166" actId="26606"/>
          <ac:spMkLst>
            <pc:docMk/>
            <pc:sldMk cId="0" sldId="297"/>
            <ac:spMk id="29" creationId="{A92A1116-1C84-41DF-B803-1F7B0883EC82}"/>
          </ac:spMkLst>
        </pc:spChg>
        <pc:picChg chg="add">
          <ac:chgData name="Spiece, Andrew" userId="11028c26-e505-4c3a-99fd-3593276039c1" providerId="ADAL" clId="{DB1B5E43-A6AD-4BE8-B3E9-2C555D2E4297}" dt="2025-09-02T02:04:11.364" v="166" actId="26606"/>
          <ac:picMkLst>
            <pc:docMk/>
            <pc:sldMk cId="0" sldId="297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4:11.364" v="166" actId="26606"/>
          <ac:picMkLst>
            <pc:docMk/>
            <pc:sldMk cId="0" sldId="297"/>
            <ac:picMk id="13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4:31.548" v="171" actId="5793"/>
        <pc:sldMkLst>
          <pc:docMk/>
          <pc:sldMk cId="0" sldId="298"/>
        </pc:sldMkLst>
        <pc:spChg chg="mo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4:31.548" v="171" actId="5793"/>
          <ac:spMkLst>
            <pc:docMk/>
            <pc:sldMk cId="0" sldId="29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4:23.401" v="169" actId="478"/>
          <ac:spMkLst>
            <pc:docMk/>
            <pc:sldMk cId="0" sldId="298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4:28.109" v="170" actId="26606"/>
          <ac:spMkLst>
            <pc:docMk/>
            <pc:sldMk cId="0" sldId="298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04:28.109" v="170" actId="26606"/>
          <ac:picMkLst>
            <pc:docMk/>
            <pc:sldMk cId="0" sldId="298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4:28.109" v="170" actId="26606"/>
          <ac:picMkLst>
            <pc:docMk/>
            <pc:sldMk cId="0" sldId="298"/>
            <ac:picMk id="13" creationId="{7C268552-D473-46ED-B1B8-422042C4DEF1}"/>
          </ac:picMkLst>
        </pc:picChg>
      </pc:sldChg>
      <pc:sldChg chg="addSp delSp modSp add del mod setBg setClrOvrMap">
        <pc:chgData name="Spiece, Andrew" userId="11028c26-e505-4c3a-99fd-3593276039c1" providerId="ADAL" clId="{DB1B5E43-A6AD-4BE8-B3E9-2C555D2E4297}" dt="2025-09-02T02:04:52.282" v="179" actId="5793"/>
        <pc:sldMkLst>
          <pc:docMk/>
          <pc:sldMk cId="0" sldId="299"/>
        </pc:sldMkLst>
        <pc:spChg chg="mo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4:52.282" v="179" actId="5793"/>
          <ac:spMkLst>
            <pc:docMk/>
            <pc:sldMk cId="0" sldId="299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4:44.829" v="175" actId="478"/>
          <ac:spMkLst>
            <pc:docMk/>
            <pc:sldMk cId="0" sldId="299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4:50.363" v="177" actId="26606"/>
          <ac:spMkLst>
            <pc:docMk/>
            <pc:sldMk cId="0" sldId="299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4:50.363" v="177" actId="26606"/>
          <ac:spMkLst>
            <pc:docMk/>
            <pc:sldMk cId="0" sldId="299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4:50.363" v="177" actId="26606"/>
          <ac:spMkLst>
            <pc:docMk/>
            <pc:sldMk cId="0" sldId="299"/>
            <ac:spMk id="23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2:04:50.363" v="177" actId="26606"/>
          <ac:spMkLst>
            <pc:docMk/>
            <pc:sldMk cId="0" sldId="299"/>
            <ac:spMk id="25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2:04:50.363" v="177" actId="26606"/>
          <ac:spMkLst>
            <pc:docMk/>
            <pc:sldMk cId="0" sldId="299"/>
            <ac:spMk id="27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2:04:50.363" v="177" actId="26606"/>
          <ac:spMkLst>
            <pc:docMk/>
            <pc:sldMk cId="0" sldId="299"/>
            <ac:spMk id="29" creationId="{DAA4FEEE-0B5F-41BF-825D-60F9FB089568}"/>
          </ac:spMkLst>
        </pc:spChg>
        <pc:spChg chg="ad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33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36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37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38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39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2:04:50.397" v="178" actId="26606"/>
          <ac:spMkLst>
            <pc:docMk/>
            <pc:sldMk cId="0" sldId="299"/>
            <ac:spMk id="40" creationId="{A92A1116-1C84-41DF-B803-1F7B0883EC82}"/>
          </ac:spMkLst>
        </pc:spChg>
        <pc:picChg chg="mod">
          <ac:chgData name="Spiece, Andrew" userId="11028c26-e505-4c3a-99fd-3593276039c1" providerId="ADAL" clId="{DB1B5E43-A6AD-4BE8-B3E9-2C555D2E4297}" dt="2025-09-02T02:04:50.397" v="178" actId="26606"/>
          <ac:picMkLst>
            <pc:docMk/>
            <pc:sldMk cId="0" sldId="299"/>
            <ac:picMk id="6" creationId="{86D9BC21-CA78-8BF1-7096-A0F305BF9BBB}"/>
          </ac:picMkLst>
        </pc:picChg>
        <pc:picChg chg="add">
          <ac:chgData name="Spiece, Andrew" userId="11028c26-e505-4c3a-99fd-3593276039c1" providerId="ADAL" clId="{DB1B5E43-A6AD-4BE8-B3E9-2C555D2E4297}" dt="2025-09-02T02:04:48.440" v="176" actId="26606"/>
          <ac:picMkLst>
            <pc:docMk/>
            <pc:sldMk cId="0" sldId="299"/>
            <ac:picMk id="11" creationId="{41B68C77-138E-4BF7-A276-BD0C78A4219F}"/>
          </ac:picMkLst>
        </pc:picChg>
        <pc:picChg chg="del">
          <ac:chgData name="Spiece, Andrew" userId="11028c26-e505-4c3a-99fd-3593276039c1" providerId="ADAL" clId="{DB1B5E43-A6AD-4BE8-B3E9-2C555D2E4297}" dt="2025-09-02T02:04:50.363" v="177" actId="26606"/>
          <ac:picMkLst>
            <pc:docMk/>
            <pc:sldMk cId="0" sldId="299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4:50.397" v="178" actId="26606"/>
          <ac:picMkLst>
            <pc:docMk/>
            <pc:sldMk cId="0" sldId="299"/>
            <ac:picMk id="34" creationId="{B9238B3E-24AA-439A-B527-6C5DF6D72145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05:02.525" v="182" actId="20577"/>
        <pc:sldMkLst>
          <pc:docMk/>
          <pc:sldMk cId="0" sldId="300"/>
        </pc:sldMkLst>
        <pc:spChg chg="mod">
          <ac:chgData name="Spiece, Andrew" userId="11028c26-e505-4c3a-99fd-3593276039c1" providerId="ADAL" clId="{DB1B5E43-A6AD-4BE8-B3E9-2C555D2E4297}" dt="2025-09-02T02:05:02.525" v="182" actId="20577"/>
          <ac:spMkLst>
            <pc:docMk/>
            <pc:sldMk cId="0" sldId="30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4:59.980" v="181" actId="478"/>
          <ac:spMkLst>
            <pc:docMk/>
            <pc:sldMk cId="0" sldId="300"/>
            <ac:spMk id="5" creationId="{00000000-0000-0000-0000-000000000000}"/>
          </ac:spMkLst>
        </pc:spChg>
      </pc:sldChg>
      <pc:sldChg chg="addSp delSp modSp mod setBg setClrOvrMap">
        <pc:chgData name="Spiece, Andrew" userId="11028c26-e505-4c3a-99fd-3593276039c1" providerId="ADAL" clId="{DB1B5E43-A6AD-4BE8-B3E9-2C555D2E4297}" dt="2025-09-02T02:05:23.436" v="186" actId="5793"/>
        <pc:sldMkLst>
          <pc:docMk/>
          <pc:sldMk cId="0" sldId="301"/>
        </pc:sldMkLst>
        <pc:spChg chg="mo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5:23.436" v="186" actId="5793"/>
          <ac:spMkLst>
            <pc:docMk/>
            <pc:sldMk cId="0" sldId="30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5:13.305" v="184" actId="478"/>
          <ac:spMkLst>
            <pc:docMk/>
            <pc:sldMk cId="0" sldId="301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5:20.444" v="185" actId="26606"/>
          <ac:spMkLst>
            <pc:docMk/>
            <pc:sldMk cId="0" sldId="301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05:20.444" v="185" actId="26606"/>
          <ac:picMkLst>
            <pc:docMk/>
            <pc:sldMk cId="0" sldId="301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5:20.444" v="185" actId="26606"/>
          <ac:picMkLst>
            <pc:docMk/>
            <pc:sldMk cId="0" sldId="301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5:47.938" v="195" actId="26606"/>
        <pc:sldMkLst>
          <pc:docMk/>
          <pc:sldMk cId="0" sldId="302"/>
        </pc:sldMkLst>
        <pc:spChg chg="mo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5:31.750" v="188" actId="478"/>
          <ac:spMkLst>
            <pc:docMk/>
            <pc:sldMk cId="0" sldId="302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5:41.938" v="190" actId="26606"/>
          <ac:spMkLst>
            <pc:docMk/>
            <pc:sldMk cId="0" sldId="302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5:41.938" v="190" actId="26606"/>
          <ac:spMkLst>
            <pc:docMk/>
            <pc:sldMk cId="0" sldId="302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5:45.582" v="192" actId="26606"/>
          <ac:spMkLst>
            <pc:docMk/>
            <pc:sldMk cId="0" sldId="302"/>
            <ac:spMk id="23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2:05:45.582" v="192" actId="26606"/>
          <ac:spMkLst>
            <pc:docMk/>
            <pc:sldMk cId="0" sldId="302"/>
            <ac:spMk id="25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2:05:45.582" v="192" actId="26606"/>
          <ac:spMkLst>
            <pc:docMk/>
            <pc:sldMk cId="0" sldId="302"/>
            <ac:spMk id="27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2:05:45.582" v="192" actId="26606"/>
          <ac:spMkLst>
            <pc:docMk/>
            <pc:sldMk cId="0" sldId="302"/>
            <ac:spMk id="28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5:45.582" v="192" actId="26606"/>
          <ac:spMkLst>
            <pc:docMk/>
            <pc:sldMk cId="0" sldId="302"/>
            <ac:spMk id="29" creationId="{DAA4FEEE-0B5F-41BF-825D-60F9FB089568}"/>
          </ac:spMkLst>
        </pc:spChg>
        <pc:spChg chg="add del">
          <ac:chgData name="Spiece, Andrew" userId="11028c26-e505-4c3a-99fd-3593276039c1" providerId="ADAL" clId="{DB1B5E43-A6AD-4BE8-B3E9-2C555D2E4297}" dt="2025-09-02T02:05:45.582" v="192" actId="26606"/>
          <ac:spMkLst>
            <pc:docMk/>
            <pc:sldMk cId="0" sldId="302"/>
            <ac:spMk id="32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5:47.914" v="194" actId="26606"/>
          <ac:spMkLst>
            <pc:docMk/>
            <pc:sldMk cId="0" sldId="302"/>
            <ac:spMk id="36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5:47.914" v="194" actId="26606"/>
          <ac:spMkLst>
            <pc:docMk/>
            <pc:sldMk cId="0" sldId="302"/>
            <ac:spMk id="39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5:47.914" v="194" actId="26606"/>
          <ac:spMkLst>
            <pc:docMk/>
            <pc:sldMk cId="0" sldId="302"/>
            <ac:spMk id="40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2:05:47.914" v="194" actId="26606"/>
          <ac:spMkLst>
            <pc:docMk/>
            <pc:sldMk cId="0" sldId="302"/>
            <ac:spMk id="41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2:05:47.914" v="194" actId="26606"/>
          <ac:spMkLst>
            <pc:docMk/>
            <pc:sldMk cId="0" sldId="302"/>
            <ac:spMk id="42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2:05:47.914" v="194" actId="26606"/>
          <ac:spMkLst>
            <pc:docMk/>
            <pc:sldMk cId="0" sldId="302"/>
            <ac:spMk id="43" creationId="{A4B31EAA-7423-46F7-9B90-4AB2B09C35C4}"/>
          </ac:spMkLst>
        </pc:spChg>
        <pc:spChg chg="ad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47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50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51" creationId="{9362849A-570D-49DB-954C-63F144E88A4A}"/>
          </ac:spMkLst>
        </pc:spChg>
        <pc:spChg chg="ad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52" creationId="{1CA42011-E478-428B-9D15-A98E338BF8C1}"/>
          </ac:spMkLst>
        </pc:spChg>
        <pc:spChg chg="ad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53" creationId="{9ED2773C-FE51-4632-BA46-036BDCDA6E5C}"/>
          </ac:spMkLst>
        </pc:spChg>
        <pc:spChg chg="add">
          <ac:chgData name="Spiece, Andrew" userId="11028c26-e505-4c3a-99fd-3593276039c1" providerId="ADAL" clId="{DB1B5E43-A6AD-4BE8-B3E9-2C555D2E4297}" dt="2025-09-02T02:05:47.938" v="195" actId="26606"/>
          <ac:spMkLst>
            <pc:docMk/>
            <pc:sldMk cId="0" sldId="302"/>
            <ac:spMk id="54" creationId="{E02F9158-C4C2-46A8-BE73-A4F77E139FB6}"/>
          </ac:spMkLst>
        </pc:spChg>
        <pc:picChg chg="mod">
          <ac:chgData name="Spiece, Andrew" userId="11028c26-e505-4c3a-99fd-3593276039c1" providerId="ADAL" clId="{DB1B5E43-A6AD-4BE8-B3E9-2C555D2E4297}" dt="2025-09-02T02:05:41.938" v="190" actId="26606"/>
          <ac:picMkLst>
            <pc:docMk/>
            <pc:sldMk cId="0" sldId="302"/>
            <ac:picMk id="6" creationId="{E95A1A4E-0B6F-B593-2BDD-5108FE0CD3EA}"/>
          </ac:picMkLst>
        </pc:picChg>
        <pc:picChg chg="add del">
          <ac:chgData name="Spiece, Andrew" userId="11028c26-e505-4c3a-99fd-3593276039c1" providerId="ADAL" clId="{DB1B5E43-A6AD-4BE8-B3E9-2C555D2E4297}" dt="2025-09-02T02:05:41.938" v="190" actId="26606"/>
          <ac:picMkLst>
            <pc:docMk/>
            <pc:sldMk cId="0" sldId="302"/>
            <ac:picMk id="1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5:41.938" v="190" actId="26606"/>
          <ac:picMkLst>
            <pc:docMk/>
            <pc:sldMk cId="0" sldId="302"/>
            <ac:picMk id="13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2:05:41.938" v="190" actId="26606"/>
          <ac:picMkLst>
            <pc:docMk/>
            <pc:sldMk cId="0" sldId="302"/>
            <ac:picMk id="17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5:41.938" v="190" actId="26606"/>
          <ac:picMkLst>
            <pc:docMk/>
            <pc:sldMk cId="0" sldId="302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05:41.973" v="191" actId="26606"/>
          <ac:picMkLst>
            <pc:docMk/>
            <pc:sldMk cId="0" sldId="302"/>
            <ac:picMk id="24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5:45.582" v="192" actId="26606"/>
          <ac:picMkLst>
            <pc:docMk/>
            <pc:sldMk cId="0" sldId="302"/>
            <ac:picMk id="26" creationId="{7C268552-D473-46ED-B1B8-422042C4DEF1}"/>
          </ac:picMkLst>
        </pc:picChg>
        <pc:picChg chg="del">
          <ac:chgData name="Spiece, Andrew" userId="11028c26-e505-4c3a-99fd-3593276039c1" providerId="ADAL" clId="{DB1B5E43-A6AD-4BE8-B3E9-2C555D2E4297}" dt="2025-09-02T02:05:45.582" v="192" actId="26606"/>
          <ac:picMkLst>
            <pc:docMk/>
            <pc:sldMk cId="0" sldId="302"/>
            <ac:picMk id="30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5:45.610" v="193" actId="26606"/>
          <ac:picMkLst>
            <pc:docMk/>
            <pc:sldMk cId="0" sldId="302"/>
            <ac:picMk id="35" creationId="{7C268552-D473-46ED-B1B8-422042C4DEF1}"/>
          </ac:picMkLst>
        </pc:picChg>
        <pc:picChg chg="del">
          <ac:chgData name="Spiece, Andrew" userId="11028c26-e505-4c3a-99fd-3593276039c1" providerId="ADAL" clId="{DB1B5E43-A6AD-4BE8-B3E9-2C555D2E4297}" dt="2025-09-02T02:05:47.914" v="194" actId="26606"/>
          <ac:picMkLst>
            <pc:docMk/>
            <pc:sldMk cId="0" sldId="302"/>
            <ac:picMk id="37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5:47.914" v="194" actId="26606"/>
          <ac:picMkLst>
            <pc:docMk/>
            <pc:sldMk cId="0" sldId="302"/>
            <ac:picMk id="38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05:47.938" v="195" actId="26606"/>
          <ac:picMkLst>
            <pc:docMk/>
            <pc:sldMk cId="0" sldId="302"/>
            <ac:picMk id="48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5:47.938" v="195" actId="26606"/>
          <ac:picMkLst>
            <pc:docMk/>
            <pc:sldMk cId="0" sldId="302"/>
            <ac:picMk id="4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6:00.982" v="198" actId="26606"/>
        <pc:sldMkLst>
          <pc:docMk/>
          <pc:sldMk cId="0" sldId="303"/>
        </pc:sldMkLst>
        <pc:spChg chg="mo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5:55.871" v="197" actId="478"/>
          <ac:spMkLst>
            <pc:docMk/>
            <pc:sldMk cId="0" sldId="303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6:00.982" v="198" actId="26606"/>
          <ac:spMkLst>
            <pc:docMk/>
            <pc:sldMk cId="0" sldId="303"/>
            <ac:spMk id="29" creationId="{C137128D-E594-4905-9F76-E385F0831D60}"/>
          </ac:spMkLst>
        </pc:spChg>
        <pc:picChg chg="mod">
          <ac:chgData name="Spiece, Andrew" userId="11028c26-e505-4c3a-99fd-3593276039c1" providerId="ADAL" clId="{DB1B5E43-A6AD-4BE8-B3E9-2C555D2E4297}" dt="2025-09-02T02:06:00.982" v="198" actId="26606"/>
          <ac:picMkLst>
            <pc:docMk/>
            <pc:sldMk cId="0" sldId="303"/>
            <ac:picMk id="6" creationId="{E01D66FB-14BD-8A90-0FAC-0E257EA28154}"/>
          </ac:picMkLst>
        </pc:picChg>
        <pc:picChg chg="add">
          <ac:chgData name="Spiece, Andrew" userId="11028c26-e505-4c3a-99fd-3593276039c1" providerId="ADAL" clId="{DB1B5E43-A6AD-4BE8-B3E9-2C555D2E4297}" dt="2025-09-02T02:06:00.982" v="198" actId="26606"/>
          <ac:picMkLst>
            <pc:docMk/>
            <pc:sldMk cId="0" sldId="303"/>
            <ac:picMk id="13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6:32.592" v="205" actId="14100"/>
        <pc:sldMkLst>
          <pc:docMk/>
          <pc:sldMk cId="0" sldId="304"/>
        </pc:sldMkLst>
        <pc:spChg chg="mo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6:32.592" v="205" actId="14100"/>
          <ac:spMkLst>
            <pc:docMk/>
            <pc:sldMk cId="0" sldId="30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6:08.122" v="200" actId="478"/>
          <ac:spMkLst>
            <pc:docMk/>
            <pc:sldMk cId="0" sldId="304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23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25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27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2:06:16.395" v="201" actId="26606"/>
          <ac:spMkLst>
            <pc:docMk/>
            <pc:sldMk cId="0" sldId="304"/>
            <ac:spMk id="29" creationId="{A92A1116-1C84-41DF-B803-1F7B0883EC82}"/>
          </ac:spMkLst>
        </pc:spChg>
        <pc:picChg chg="add">
          <ac:chgData name="Spiece, Andrew" userId="11028c26-e505-4c3a-99fd-3593276039c1" providerId="ADAL" clId="{DB1B5E43-A6AD-4BE8-B3E9-2C555D2E4297}" dt="2025-09-02T02:06:16.395" v="201" actId="26606"/>
          <ac:picMkLst>
            <pc:docMk/>
            <pc:sldMk cId="0" sldId="304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6:16.395" v="201" actId="26606"/>
          <ac:picMkLst>
            <pc:docMk/>
            <pc:sldMk cId="0" sldId="304"/>
            <ac:picMk id="17" creationId="{B9238B3E-24AA-439A-B527-6C5DF6D72145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7:22.107" v="224" actId="26606"/>
        <pc:sldMkLst>
          <pc:docMk/>
          <pc:sldMk cId="0" sldId="305"/>
        </pc:sldMkLst>
        <pc:spChg chg="mod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6:39.967" v="207" actId="478"/>
          <ac:spMkLst>
            <pc:docMk/>
            <pc:sldMk cId="0" sldId="305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6:47.007" v="209" actId="26606"/>
          <ac:spMkLst>
            <pc:docMk/>
            <pc:sldMk cId="0" sldId="305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6:47.007" v="209" actId="26606"/>
          <ac:spMkLst>
            <pc:docMk/>
            <pc:sldMk cId="0" sldId="305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6:47.007" v="209" actId="26606"/>
          <ac:spMkLst>
            <pc:docMk/>
            <pc:sldMk cId="0" sldId="305"/>
            <ac:spMk id="23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2:06:47.007" v="209" actId="26606"/>
          <ac:spMkLst>
            <pc:docMk/>
            <pc:sldMk cId="0" sldId="305"/>
            <ac:spMk id="25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2:06:47.007" v="209" actId="26606"/>
          <ac:spMkLst>
            <pc:docMk/>
            <pc:sldMk cId="0" sldId="305"/>
            <ac:spMk id="27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2:06:47.007" v="209" actId="26606"/>
          <ac:spMkLst>
            <pc:docMk/>
            <pc:sldMk cId="0" sldId="305"/>
            <ac:spMk id="29" creationId="{DAA4FEEE-0B5F-41BF-825D-60F9FB089568}"/>
          </ac:spMkLst>
        </pc:spChg>
        <pc:spChg chg="add del">
          <ac:chgData name="Spiece, Andrew" userId="11028c26-e505-4c3a-99fd-3593276039c1" providerId="ADAL" clId="{DB1B5E43-A6AD-4BE8-B3E9-2C555D2E4297}" dt="2025-09-02T02:06:48.195" v="211" actId="26606"/>
          <ac:spMkLst>
            <pc:docMk/>
            <pc:sldMk cId="0" sldId="305"/>
            <ac:spMk id="33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6:48.195" v="211" actId="26606"/>
          <ac:spMkLst>
            <pc:docMk/>
            <pc:sldMk cId="0" sldId="305"/>
            <ac:spMk id="36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6:54.565" v="213" actId="26606"/>
          <ac:spMkLst>
            <pc:docMk/>
            <pc:sldMk cId="0" sldId="305"/>
            <ac:spMk id="40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6:54.565" v="213" actId="26606"/>
          <ac:spMkLst>
            <pc:docMk/>
            <pc:sldMk cId="0" sldId="305"/>
            <ac:spMk id="43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6:54.565" v="213" actId="26606"/>
          <ac:spMkLst>
            <pc:docMk/>
            <pc:sldMk cId="0" sldId="305"/>
            <ac:spMk id="44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2:06:54.565" v="213" actId="26606"/>
          <ac:spMkLst>
            <pc:docMk/>
            <pc:sldMk cId="0" sldId="305"/>
            <ac:spMk id="45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2:06:54.565" v="213" actId="26606"/>
          <ac:spMkLst>
            <pc:docMk/>
            <pc:sldMk cId="0" sldId="305"/>
            <ac:spMk id="46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2:06:54.565" v="213" actId="26606"/>
          <ac:spMkLst>
            <pc:docMk/>
            <pc:sldMk cId="0" sldId="305"/>
            <ac:spMk id="47" creationId="{A4B31EAA-7423-46F7-9B90-4AB2B09C35C4}"/>
          </ac:spMkLst>
        </pc:spChg>
        <pc:spChg chg="add del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51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54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55" creationId="{49076D5E-68ED-4CD1-A04F-E7934EBFAAD9}"/>
          </ac:spMkLst>
        </pc:spChg>
        <pc:spChg chg="add del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56" creationId="{21BE0A6B-EBF8-4301-B1AE-F6A1C4003E2A}"/>
          </ac:spMkLst>
        </pc:spChg>
        <pc:spChg chg="add del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57" creationId="{03C06118-B3FE-4B51-80A1-B82C2E9FF970}"/>
          </ac:spMkLst>
        </pc:spChg>
        <pc:spChg chg="add del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58" creationId="{172BE3F8-96D6-4535-9AE4-694DC4F5B13F}"/>
          </ac:spMkLst>
        </pc:spChg>
        <pc:spChg chg="add del">
          <ac:chgData name="Spiece, Andrew" userId="11028c26-e505-4c3a-99fd-3593276039c1" providerId="ADAL" clId="{DB1B5E43-A6AD-4BE8-B3E9-2C555D2E4297}" dt="2025-09-02T02:07:22.064" v="223" actId="26606"/>
          <ac:spMkLst>
            <pc:docMk/>
            <pc:sldMk cId="0" sldId="305"/>
            <ac:spMk id="67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7:22.064" v="223" actId="26606"/>
          <ac:spMkLst>
            <pc:docMk/>
            <pc:sldMk cId="0" sldId="305"/>
            <ac:spMk id="75" creationId="{61515115-95FB-41E0-86F3-8744438C09D0}"/>
          </ac:spMkLst>
        </pc:spChg>
        <pc:spChg chg="add del">
          <ac:chgData name="Spiece, Andrew" userId="11028c26-e505-4c3a-99fd-3593276039c1" providerId="ADAL" clId="{DB1B5E43-A6AD-4BE8-B3E9-2C555D2E4297}" dt="2025-09-02T02:07:22.064" v="223" actId="26606"/>
          <ac:spMkLst>
            <pc:docMk/>
            <pc:sldMk cId="0" sldId="305"/>
            <ac:spMk id="77" creationId="{8222A33F-BE2D-4D69-92A0-5DF8B17BAACA}"/>
          </ac:spMkLst>
        </pc:spChg>
        <pc:spChg chg="add del">
          <ac:chgData name="Spiece, Andrew" userId="11028c26-e505-4c3a-99fd-3593276039c1" providerId="ADAL" clId="{DB1B5E43-A6AD-4BE8-B3E9-2C555D2E4297}" dt="2025-09-02T02:07:22.064" v="223" actId="26606"/>
          <ac:spMkLst>
            <pc:docMk/>
            <pc:sldMk cId="0" sldId="305"/>
            <ac:spMk id="79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8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7:22.107" v="224" actId="26606"/>
          <ac:spMkLst>
            <pc:docMk/>
            <pc:sldMk cId="0" sldId="305"/>
            <ac:spMk id="88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6:54.584" v="214" actId="26606"/>
          <ac:picMkLst>
            <pc:docMk/>
            <pc:sldMk cId="0" sldId="305"/>
            <ac:picMk id="6" creationId="{57F8A92A-FFCB-B22E-D4E9-28A3A8ADEC89}"/>
          </ac:picMkLst>
        </pc:picChg>
        <pc:picChg chg="add del">
          <ac:chgData name="Spiece, Andrew" userId="11028c26-e505-4c3a-99fd-3593276039c1" providerId="ADAL" clId="{DB1B5E43-A6AD-4BE8-B3E9-2C555D2E4297}" dt="2025-09-02T02:06:47.007" v="209" actId="26606"/>
          <ac:picMkLst>
            <pc:docMk/>
            <pc:sldMk cId="0" sldId="305"/>
            <ac:picMk id="13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2:06:48.195" v="211" actId="26606"/>
          <ac:picMkLst>
            <pc:docMk/>
            <pc:sldMk cId="0" sldId="305"/>
            <ac:picMk id="3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6:48.195" v="211" actId="26606"/>
          <ac:picMkLst>
            <pc:docMk/>
            <pc:sldMk cId="0" sldId="305"/>
            <ac:picMk id="32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2:06:48.195" v="211" actId="26606"/>
          <ac:picMkLst>
            <pc:docMk/>
            <pc:sldMk cId="0" sldId="305"/>
            <ac:picMk id="34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6:48.195" v="211" actId="26606"/>
          <ac:picMkLst>
            <pc:docMk/>
            <pc:sldMk cId="0" sldId="305"/>
            <ac:picMk id="35" creationId="{69F01145-BEA3-4CBF-AA21-10077B948CA8}"/>
          </ac:picMkLst>
        </pc:picChg>
        <pc:picChg chg="add del">
          <ac:chgData name="Spiece, Andrew" userId="11028c26-e505-4c3a-99fd-3593276039c1" providerId="ADAL" clId="{DB1B5E43-A6AD-4BE8-B3E9-2C555D2E4297}" dt="2025-09-02T02:06:54.565" v="213" actId="26606"/>
          <ac:picMkLst>
            <pc:docMk/>
            <pc:sldMk cId="0" sldId="305"/>
            <ac:picMk id="38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6:54.584" v="214" actId="26606"/>
          <ac:picMkLst>
            <pc:docMk/>
            <pc:sldMk cId="0" sldId="305"/>
            <ac:picMk id="53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7:46.325" v="232" actId="26606"/>
        <pc:sldMkLst>
          <pc:docMk/>
          <pc:sldMk cId="0" sldId="306"/>
        </pc:sldMkLst>
        <pc:spChg chg="mod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7:40.836" v="230" actId="478"/>
          <ac:spMkLst>
            <pc:docMk/>
            <pc:sldMk cId="0" sldId="306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13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19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21" creationId="{61515115-95FB-41E0-86F3-8744438C09D0}"/>
          </ac:spMkLst>
        </pc:spChg>
        <pc:spChg chg="add del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23" creationId="{8222A33F-BE2D-4D69-92A0-5DF8B17BAACA}"/>
          </ac:spMkLst>
        </pc:spChg>
        <pc:spChg chg="add del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25" creationId="{CE1C74D0-9609-468A-9597-5D87C8A42B58}"/>
          </ac:spMkLst>
        </pc:spChg>
        <pc:spChg chg="add del">
          <ac:chgData name="Spiece, Andrew" userId="11028c26-e505-4c3a-99fd-3593276039c1" providerId="ADAL" clId="{DB1B5E43-A6AD-4BE8-B3E9-2C555D2E4297}" dt="2025-09-02T02:07:46.325" v="232" actId="26606"/>
          <ac:spMkLst>
            <pc:docMk/>
            <pc:sldMk cId="0" sldId="306"/>
            <ac:spMk id="27" creationId="{C137128D-E594-4905-9F76-E385F0831D60}"/>
          </ac:spMkLst>
        </pc:spChg>
        <pc:picChg chg="add del">
          <ac:chgData name="Spiece, Andrew" userId="11028c26-e505-4c3a-99fd-3593276039c1" providerId="ADAL" clId="{DB1B5E43-A6AD-4BE8-B3E9-2C555D2E4297}" dt="2025-09-02T02:07:46.325" v="232" actId="26606"/>
          <ac:picMkLst>
            <pc:docMk/>
            <pc:sldMk cId="0" sldId="306"/>
            <ac:picMk id="9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07:46.325" v="232" actId="26606"/>
          <ac:picMkLst>
            <pc:docMk/>
            <pc:sldMk cId="0" sldId="306"/>
            <ac:picMk id="11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8:28.795" v="244" actId="20577"/>
        <pc:sldMkLst>
          <pc:docMk/>
          <pc:sldMk cId="0" sldId="307"/>
        </pc:sldMkLst>
        <pc:spChg chg="mo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8:28.795" v="244" actId="20577"/>
          <ac:spMkLst>
            <pc:docMk/>
            <pc:sldMk cId="0" sldId="307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7:54.828" v="234" actId="478"/>
          <ac:spMkLst>
            <pc:docMk/>
            <pc:sldMk cId="0" sldId="307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08:01.129" v="235" actId="26606"/>
          <ac:spMkLst>
            <pc:docMk/>
            <pc:sldMk cId="0" sldId="307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08:01.129" v="235" actId="26606"/>
          <ac:picMkLst>
            <pc:docMk/>
            <pc:sldMk cId="0" sldId="307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8:01.129" v="235" actId="26606"/>
          <ac:picMkLst>
            <pc:docMk/>
            <pc:sldMk cId="0" sldId="307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8:47.560" v="247" actId="26606"/>
        <pc:sldMkLst>
          <pc:docMk/>
          <pc:sldMk cId="0" sldId="308"/>
        </pc:sldMkLst>
        <pc:spChg chg="mo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8:37.167" v="245" actId="478"/>
          <ac:spMkLst>
            <pc:docMk/>
            <pc:sldMk cId="0" sldId="308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23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25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27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2:08:47.560" v="247" actId="26606"/>
          <ac:spMkLst>
            <pc:docMk/>
            <pc:sldMk cId="0" sldId="308"/>
            <ac:spMk id="29" creationId="{A92A1116-1C84-41DF-B803-1F7B0883EC82}"/>
          </ac:spMkLst>
        </pc:spChg>
        <pc:picChg chg="add">
          <ac:chgData name="Spiece, Andrew" userId="11028c26-e505-4c3a-99fd-3593276039c1" providerId="ADAL" clId="{DB1B5E43-A6AD-4BE8-B3E9-2C555D2E4297}" dt="2025-09-02T02:08:47.560" v="247" actId="26606"/>
          <ac:picMkLst>
            <pc:docMk/>
            <pc:sldMk cId="0" sldId="308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8:47.560" v="247" actId="26606"/>
          <ac:picMkLst>
            <pc:docMk/>
            <pc:sldMk cId="0" sldId="308"/>
            <ac:picMk id="17" creationId="{B9238B3E-24AA-439A-B527-6C5DF6D72145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9:01.771" v="250" actId="26606"/>
        <pc:sldMkLst>
          <pc:docMk/>
          <pc:sldMk cId="0" sldId="309"/>
        </pc:sldMkLst>
        <pc:spChg chg="mo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8:54.025" v="249" actId="478"/>
          <ac:spMkLst>
            <pc:docMk/>
            <pc:sldMk cId="0" sldId="309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23" creationId="{6288FA97-C16B-4222-8C4D-E22F58E87AE4}"/>
          </ac:spMkLst>
        </pc:spChg>
        <pc:spChg chg="ad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25" creationId="{D5395B5B-2522-4AED-9DF1-8EA401469F59}"/>
          </ac:spMkLst>
        </pc:spChg>
        <pc:spChg chg="add">
          <ac:chgData name="Spiece, Andrew" userId="11028c26-e505-4c3a-99fd-3593276039c1" providerId="ADAL" clId="{DB1B5E43-A6AD-4BE8-B3E9-2C555D2E4297}" dt="2025-09-02T02:09:01.771" v="250" actId="26606"/>
          <ac:spMkLst>
            <pc:docMk/>
            <pc:sldMk cId="0" sldId="309"/>
            <ac:spMk id="27" creationId="{86745676-985D-4F8F-BBC9-74CCF08EF6B8}"/>
          </ac:spMkLst>
        </pc:spChg>
        <pc:picChg chg="add">
          <ac:chgData name="Spiece, Andrew" userId="11028c26-e505-4c3a-99fd-3593276039c1" providerId="ADAL" clId="{DB1B5E43-A6AD-4BE8-B3E9-2C555D2E4297}" dt="2025-09-02T02:09:01.771" v="250" actId="26606"/>
          <ac:picMkLst>
            <pc:docMk/>
            <pc:sldMk cId="0" sldId="309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9:01.771" v="250" actId="26606"/>
          <ac:picMkLst>
            <pc:docMk/>
            <pc:sldMk cId="0" sldId="309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9:01.771" v="250" actId="26606"/>
          <ac:picMkLst>
            <pc:docMk/>
            <pc:sldMk cId="0" sldId="309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9:20.148" v="253" actId="26606"/>
        <pc:sldMkLst>
          <pc:docMk/>
          <pc:sldMk cId="0" sldId="310"/>
        </pc:sldMkLst>
        <pc:spChg chg="mo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9:14.497" v="252" actId="478"/>
          <ac:spMkLst>
            <pc:docMk/>
            <pc:sldMk cId="0" sldId="310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23" creationId="{C6A81905-F480-46A4-BC10-215D24EA1AE6}"/>
          </ac:spMkLst>
        </pc:spChg>
        <pc:spChg chg="ad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25" creationId="{36FD4D9D-3784-41E8-8405-A42B72F51331}"/>
          </ac:spMkLst>
        </pc:spChg>
        <pc:spChg chg="ad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27" creationId="{09811DF6-66E4-43D5-B564-3151796531ED}"/>
          </ac:spMkLst>
        </pc:spChg>
        <pc:spChg chg="add">
          <ac:chgData name="Spiece, Andrew" userId="11028c26-e505-4c3a-99fd-3593276039c1" providerId="ADAL" clId="{DB1B5E43-A6AD-4BE8-B3E9-2C555D2E4297}" dt="2025-09-02T02:09:20.148" v="253" actId="26606"/>
          <ac:spMkLst>
            <pc:docMk/>
            <pc:sldMk cId="0" sldId="310"/>
            <ac:spMk id="29" creationId="{60817A52-B891-4228-A61E-0C0A57632DDA}"/>
          </ac:spMkLst>
        </pc:spChg>
        <pc:picChg chg="add">
          <ac:chgData name="Spiece, Andrew" userId="11028c26-e505-4c3a-99fd-3593276039c1" providerId="ADAL" clId="{DB1B5E43-A6AD-4BE8-B3E9-2C555D2E4297}" dt="2025-09-02T02:09:20.148" v="253" actId="26606"/>
          <ac:picMkLst>
            <pc:docMk/>
            <pc:sldMk cId="0" sldId="310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9:20.148" v="253" actId="26606"/>
          <ac:picMkLst>
            <pc:docMk/>
            <pc:sldMk cId="0" sldId="310"/>
            <ac:picMk id="13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09:47.345" v="263" actId="5793"/>
        <pc:sldMkLst>
          <pc:docMk/>
          <pc:sldMk cId="0" sldId="311"/>
        </pc:sldMkLst>
        <pc:spChg chg="mod">
          <ac:chgData name="Spiece, Andrew" userId="11028c26-e505-4c3a-99fd-3593276039c1" providerId="ADAL" clId="{DB1B5E43-A6AD-4BE8-B3E9-2C555D2E4297}" dt="2025-09-02T02:09:38.965" v="258" actId="26606"/>
          <ac:spMkLst>
            <pc:docMk/>
            <pc:sldMk cId="0" sldId="311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09:47.345" v="263" actId="5793"/>
          <ac:spMkLst>
            <pc:docMk/>
            <pc:sldMk cId="0" sldId="31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09:28.441" v="255" actId="478"/>
          <ac:spMkLst>
            <pc:docMk/>
            <pc:sldMk cId="0" sldId="311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09:38.904" v="257" actId="26606"/>
          <ac:spMkLst>
            <pc:docMk/>
            <pc:sldMk cId="0" sldId="311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09:38.904" v="257" actId="26606"/>
          <ac:spMkLst>
            <pc:docMk/>
            <pc:sldMk cId="0" sldId="311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09:38.904" v="257" actId="26606"/>
          <ac:spMkLst>
            <pc:docMk/>
            <pc:sldMk cId="0" sldId="311"/>
            <ac:spMk id="23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2:09:38.904" v="257" actId="26606"/>
          <ac:spMkLst>
            <pc:docMk/>
            <pc:sldMk cId="0" sldId="311"/>
            <ac:spMk id="25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2:09:38.904" v="257" actId="26606"/>
          <ac:spMkLst>
            <pc:docMk/>
            <pc:sldMk cId="0" sldId="311"/>
            <ac:spMk id="27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2:09:38.904" v="257" actId="26606"/>
          <ac:spMkLst>
            <pc:docMk/>
            <pc:sldMk cId="0" sldId="311"/>
            <ac:spMk id="29" creationId="{A4B31EAA-7423-46F7-9B90-4AB2B09C35C4}"/>
          </ac:spMkLst>
        </pc:spChg>
        <pc:spChg chg="add">
          <ac:chgData name="Spiece, Andrew" userId="11028c26-e505-4c3a-99fd-3593276039c1" providerId="ADAL" clId="{DB1B5E43-A6AD-4BE8-B3E9-2C555D2E4297}" dt="2025-09-02T02:09:38.965" v="258" actId="26606"/>
          <ac:spMkLst>
            <pc:docMk/>
            <pc:sldMk cId="0" sldId="311"/>
            <ac:spMk id="33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09:38.965" v="258" actId="26606"/>
          <ac:spMkLst>
            <pc:docMk/>
            <pc:sldMk cId="0" sldId="311"/>
            <ac:spMk id="36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09:38.965" v="258" actId="26606"/>
          <ac:picMkLst>
            <pc:docMk/>
            <pc:sldMk cId="0" sldId="311"/>
            <ac:picMk id="6" creationId="{338833B8-1E19-5B70-7F93-8F6D5BEB2D6E}"/>
          </ac:picMkLst>
        </pc:picChg>
        <pc:picChg chg="add">
          <ac:chgData name="Spiece, Andrew" userId="11028c26-e505-4c3a-99fd-3593276039c1" providerId="ADAL" clId="{DB1B5E43-A6AD-4BE8-B3E9-2C555D2E4297}" dt="2025-09-02T02:09:34.748" v="256" actId="26606"/>
          <ac:picMkLst>
            <pc:docMk/>
            <pc:sldMk cId="0" sldId="311"/>
            <ac:picMk id="13" creationId="{7C268552-D473-46ED-B1B8-422042C4DEF1}"/>
          </ac:picMkLst>
        </pc:picChg>
        <pc:picChg chg="del">
          <ac:chgData name="Spiece, Andrew" userId="11028c26-e505-4c3a-99fd-3593276039c1" providerId="ADAL" clId="{DB1B5E43-A6AD-4BE8-B3E9-2C555D2E4297}" dt="2025-09-02T02:09:38.904" v="257" actId="26606"/>
          <ac:picMkLst>
            <pc:docMk/>
            <pc:sldMk cId="0" sldId="311"/>
            <ac:picMk id="17" creationId="{B9238B3E-24AA-439A-B527-6C5DF6D72145}"/>
          </ac:picMkLst>
        </pc:picChg>
        <pc:picChg chg="add del">
          <ac:chgData name="Spiece, Andrew" userId="11028c26-e505-4c3a-99fd-3593276039c1" providerId="ADAL" clId="{DB1B5E43-A6AD-4BE8-B3E9-2C555D2E4297}" dt="2025-09-02T02:09:38.904" v="257" actId="26606"/>
          <ac:picMkLst>
            <pc:docMk/>
            <pc:sldMk cId="0" sldId="311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09:38.965" v="258" actId="26606"/>
          <ac:picMkLst>
            <pc:docMk/>
            <pc:sldMk cId="0" sldId="311"/>
            <ac:picMk id="3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09:38.965" v="258" actId="26606"/>
          <ac:picMkLst>
            <pc:docMk/>
            <pc:sldMk cId="0" sldId="311"/>
            <ac:picMk id="32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09:38.965" v="258" actId="26606"/>
          <ac:picMkLst>
            <pc:docMk/>
            <pc:sldMk cId="0" sldId="311"/>
            <ac:picMk id="34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09:38.965" v="258" actId="26606"/>
          <ac:picMkLst>
            <pc:docMk/>
            <pc:sldMk cId="0" sldId="311"/>
            <ac:picMk id="35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10:00.249" v="266" actId="478"/>
        <pc:sldMkLst>
          <pc:docMk/>
          <pc:sldMk cId="0" sldId="312"/>
        </pc:sldMkLst>
        <pc:spChg chg="mod">
          <ac:chgData name="Spiece, Andrew" userId="11028c26-e505-4c3a-99fd-3593276039c1" providerId="ADAL" clId="{DB1B5E43-A6AD-4BE8-B3E9-2C555D2E4297}" dt="2025-09-02T02:09:54.875" v="265" actId="20577"/>
          <ac:spMkLst>
            <pc:docMk/>
            <pc:sldMk cId="0" sldId="31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0:00.249" v="266" actId="478"/>
          <ac:spMkLst>
            <pc:docMk/>
            <pc:sldMk cId="0" sldId="312"/>
            <ac:spMk id="5" creationId="{00000000-0000-0000-0000-000000000000}"/>
          </ac:spMkLst>
        </pc:spChg>
      </pc:sldChg>
      <pc:sldChg chg="addSp delSp modSp mod setBg setClrOvrMap">
        <pc:chgData name="Spiece, Andrew" userId="11028c26-e505-4c3a-99fd-3593276039c1" providerId="ADAL" clId="{DB1B5E43-A6AD-4BE8-B3E9-2C555D2E4297}" dt="2025-09-02T02:10:19.270" v="272" actId="5793"/>
        <pc:sldMkLst>
          <pc:docMk/>
          <pc:sldMk cId="0" sldId="313"/>
        </pc:sldMkLst>
        <pc:spChg chg="mod">
          <ac:chgData name="Spiece, Andrew" userId="11028c26-e505-4c3a-99fd-3593276039c1" providerId="ADAL" clId="{DB1B5E43-A6AD-4BE8-B3E9-2C555D2E4297}" dt="2025-09-02T02:10:16.548" v="271" actId="26606"/>
          <ac:spMkLst>
            <pc:docMk/>
            <pc:sldMk cId="0" sldId="313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0:19.270" v="272" actId="5793"/>
          <ac:spMkLst>
            <pc:docMk/>
            <pc:sldMk cId="0" sldId="31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0:06.660" v="268" actId="478"/>
          <ac:spMkLst>
            <pc:docMk/>
            <pc:sldMk cId="0" sldId="313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10:16.489" v="270" actId="26606"/>
          <ac:spMkLst>
            <pc:docMk/>
            <pc:sldMk cId="0" sldId="313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0:16.489" v="270" actId="26606"/>
          <ac:spMkLst>
            <pc:docMk/>
            <pc:sldMk cId="0" sldId="313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0:16.489" v="270" actId="26606"/>
          <ac:spMkLst>
            <pc:docMk/>
            <pc:sldMk cId="0" sldId="313"/>
            <ac:spMk id="23" creationId="{61515115-95FB-41E0-86F3-8744438C09D0}"/>
          </ac:spMkLst>
        </pc:spChg>
        <pc:spChg chg="add del">
          <ac:chgData name="Spiece, Andrew" userId="11028c26-e505-4c3a-99fd-3593276039c1" providerId="ADAL" clId="{DB1B5E43-A6AD-4BE8-B3E9-2C555D2E4297}" dt="2025-09-02T02:10:16.489" v="270" actId="26606"/>
          <ac:spMkLst>
            <pc:docMk/>
            <pc:sldMk cId="0" sldId="313"/>
            <ac:spMk id="25" creationId="{8222A33F-BE2D-4D69-92A0-5DF8B17BAACA}"/>
          </ac:spMkLst>
        </pc:spChg>
        <pc:spChg chg="add del">
          <ac:chgData name="Spiece, Andrew" userId="11028c26-e505-4c3a-99fd-3593276039c1" providerId="ADAL" clId="{DB1B5E43-A6AD-4BE8-B3E9-2C555D2E4297}" dt="2025-09-02T02:10:16.489" v="270" actId="26606"/>
          <ac:spMkLst>
            <pc:docMk/>
            <pc:sldMk cId="0" sldId="313"/>
            <ac:spMk id="27" creationId="{CE1C74D0-9609-468A-9597-5D87C8A42B58}"/>
          </ac:spMkLst>
        </pc:spChg>
        <pc:spChg chg="add del">
          <ac:chgData name="Spiece, Andrew" userId="11028c26-e505-4c3a-99fd-3593276039c1" providerId="ADAL" clId="{DB1B5E43-A6AD-4BE8-B3E9-2C555D2E4297}" dt="2025-09-02T02:10:16.489" v="270" actId="26606"/>
          <ac:spMkLst>
            <pc:docMk/>
            <pc:sldMk cId="0" sldId="313"/>
            <ac:spMk id="29" creationId="{C137128D-E594-4905-9F76-E385F0831D60}"/>
          </ac:spMkLst>
        </pc:spChg>
        <pc:spChg chg="add">
          <ac:chgData name="Spiece, Andrew" userId="11028c26-e505-4c3a-99fd-3593276039c1" providerId="ADAL" clId="{DB1B5E43-A6AD-4BE8-B3E9-2C555D2E4297}" dt="2025-09-02T02:10:16.548" v="271" actId="26606"/>
          <ac:spMkLst>
            <pc:docMk/>
            <pc:sldMk cId="0" sldId="313"/>
            <ac:spMk id="33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0:16.548" v="271" actId="26606"/>
          <ac:spMkLst>
            <pc:docMk/>
            <pc:sldMk cId="0" sldId="313"/>
            <ac:spMk id="36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0:16.548" v="271" actId="26606"/>
          <ac:picMkLst>
            <pc:docMk/>
            <pc:sldMk cId="0" sldId="313"/>
            <ac:picMk id="6" creationId="{6B6C469B-D501-C8BA-9BF5-483B6F0746E4}"/>
          </ac:picMkLst>
        </pc:picChg>
        <pc:picChg chg="add del">
          <ac:chgData name="Spiece, Andrew" userId="11028c26-e505-4c3a-99fd-3593276039c1" providerId="ADAL" clId="{DB1B5E43-A6AD-4BE8-B3E9-2C555D2E4297}" dt="2025-09-02T02:10:16.489" v="270" actId="26606"/>
          <ac:picMkLst>
            <pc:docMk/>
            <pc:sldMk cId="0" sldId="313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10:16.548" v="271" actId="26606"/>
          <ac:picMkLst>
            <pc:docMk/>
            <pc:sldMk cId="0" sldId="313"/>
            <ac:picMk id="3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0:16.548" v="271" actId="26606"/>
          <ac:picMkLst>
            <pc:docMk/>
            <pc:sldMk cId="0" sldId="313"/>
            <ac:picMk id="32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0:16.548" v="271" actId="26606"/>
          <ac:picMkLst>
            <pc:docMk/>
            <pc:sldMk cId="0" sldId="313"/>
            <ac:picMk id="34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0:16.548" v="271" actId="26606"/>
          <ac:picMkLst>
            <pc:docMk/>
            <pc:sldMk cId="0" sldId="313"/>
            <ac:picMk id="35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0:40.532" v="279" actId="26606"/>
        <pc:sldMkLst>
          <pc:docMk/>
          <pc:sldMk cId="0" sldId="314"/>
        </pc:sldMkLst>
        <pc:spChg chg="mo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0:28.968" v="274" actId="478"/>
          <ac:spMkLst>
            <pc:docMk/>
            <pc:sldMk cId="0" sldId="314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10:35.712" v="276" actId="26606"/>
          <ac:spMkLst>
            <pc:docMk/>
            <pc:sldMk cId="0" sldId="314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0:35.712" v="276" actId="26606"/>
          <ac:spMkLst>
            <pc:docMk/>
            <pc:sldMk cId="0" sldId="314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0:35.712" v="276" actId="26606"/>
          <ac:spMkLst>
            <pc:docMk/>
            <pc:sldMk cId="0" sldId="314"/>
            <ac:spMk id="23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2:10:35.712" v="276" actId="26606"/>
          <ac:spMkLst>
            <pc:docMk/>
            <pc:sldMk cId="0" sldId="314"/>
            <ac:spMk id="25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2:10:35.712" v="276" actId="26606"/>
          <ac:spMkLst>
            <pc:docMk/>
            <pc:sldMk cId="0" sldId="314"/>
            <ac:spMk id="27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2:10:35.712" v="276" actId="26606"/>
          <ac:spMkLst>
            <pc:docMk/>
            <pc:sldMk cId="0" sldId="314"/>
            <ac:spMk id="29" creationId="{DAA4FEEE-0B5F-41BF-825D-60F9FB089568}"/>
          </ac:spMkLst>
        </pc:spChg>
        <pc:spChg chg="add del">
          <ac:chgData name="Spiece, Andrew" userId="11028c26-e505-4c3a-99fd-3593276039c1" providerId="ADAL" clId="{DB1B5E43-A6AD-4BE8-B3E9-2C555D2E4297}" dt="2025-09-02T02:10:40.515" v="278" actId="26606"/>
          <ac:spMkLst>
            <pc:docMk/>
            <pc:sldMk cId="0" sldId="314"/>
            <ac:spMk id="33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0:40.515" v="278" actId="26606"/>
          <ac:spMkLst>
            <pc:docMk/>
            <pc:sldMk cId="0" sldId="314"/>
            <ac:spMk id="36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0:40.515" v="278" actId="26606"/>
          <ac:spMkLst>
            <pc:docMk/>
            <pc:sldMk cId="0" sldId="314"/>
            <ac:spMk id="37" creationId="{5F3FC718-FDE3-4EF7-921E-A5F374EAF824}"/>
          </ac:spMkLst>
        </pc:spChg>
        <pc:spChg chg="add del">
          <ac:chgData name="Spiece, Andrew" userId="11028c26-e505-4c3a-99fd-3593276039c1" providerId="ADAL" clId="{DB1B5E43-A6AD-4BE8-B3E9-2C555D2E4297}" dt="2025-09-02T02:10:40.515" v="278" actId="26606"/>
          <ac:spMkLst>
            <pc:docMk/>
            <pc:sldMk cId="0" sldId="314"/>
            <ac:spMk id="38" creationId="{FAA0F719-3DC8-4F08-AD8F-5A845658CB9D}"/>
          </ac:spMkLst>
        </pc:spChg>
        <pc:spChg chg="add del">
          <ac:chgData name="Spiece, Andrew" userId="11028c26-e505-4c3a-99fd-3593276039c1" providerId="ADAL" clId="{DB1B5E43-A6AD-4BE8-B3E9-2C555D2E4297}" dt="2025-09-02T02:10:40.515" v="278" actId="26606"/>
          <ac:spMkLst>
            <pc:docMk/>
            <pc:sldMk cId="0" sldId="314"/>
            <ac:spMk id="39" creationId="{7DCB61BE-FA0F-4EFB-BE0E-268BAD8E30D6}"/>
          </ac:spMkLst>
        </pc:spChg>
        <pc:spChg chg="add del">
          <ac:chgData name="Spiece, Andrew" userId="11028c26-e505-4c3a-99fd-3593276039c1" providerId="ADAL" clId="{DB1B5E43-A6AD-4BE8-B3E9-2C555D2E4297}" dt="2025-09-02T02:10:40.515" v="278" actId="26606"/>
          <ac:spMkLst>
            <pc:docMk/>
            <pc:sldMk cId="0" sldId="314"/>
            <ac:spMk id="40" creationId="{A4B31EAA-7423-46F7-9B90-4AB2B09C35C4}"/>
          </ac:spMkLst>
        </pc:spChg>
        <pc:spChg chg="ad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44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47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48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49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50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2:10:40.532" v="279" actId="26606"/>
          <ac:spMkLst>
            <pc:docMk/>
            <pc:sldMk cId="0" sldId="314"/>
            <ac:spMk id="51" creationId="{A92A1116-1C84-41DF-B803-1F7B0883EC82}"/>
          </ac:spMkLst>
        </pc:spChg>
        <pc:picChg chg="mod">
          <ac:chgData name="Spiece, Andrew" userId="11028c26-e505-4c3a-99fd-3593276039c1" providerId="ADAL" clId="{DB1B5E43-A6AD-4BE8-B3E9-2C555D2E4297}" dt="2025-09-02T02:10:40.532" v="279" actId="26606"/>
          <ac:picMkLst>
            <pc:docMk/>
            <pc:sldMk cId="0" sldId="314"/>
            <ac:picMk id="6" creationId="{4F1AACBF-5999-1AF9-178D-90E2E234640A}"/>
          </ac:picMkLst>
        </pc:picChg>
        <pc:picChg chg="add del">
          <ac:chgData name="Spiece, Andrew" userId="11028c26-e505-4c3a-99fd-3593276039c1" providerId="ADAL" clId="{DB1B5E43-A6AD-4BE8-B3E9-2C555D2E4297}" dt="2025-09-02T02:10:35.712" v="276" actId="26606"/>
          <ac:picMkLst>
            <pc:docMk/>
            <pc:sldMk cId="0" sldId="314"/>
            <ac:picMk id="13" creationId="{7C268552-D473-46ED-B1B8-422042C4DEF1}"/>
          </ac:picMkLst>
        </pc:picChg>
        <pc:picChg chg="add del">
          <ac:chgData name="Spiece, Andrew" userId="11028c26-e505-4c3a-99fd-3593276039c1" providerId="ADAL" clId="{DB1B5E43-A6AD-4BE8-B3E9-2C555D2E4297}" dt="2025-09-02T02:10:40.515" v="278" actId="26606"/>
          <ac:picMkLst>
            <pc:docMk/>
            <pc:sldMk cId="0" sldId="314"/>
            <ac:picMk id="34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0:40.532" v="279" actId="26606"/>
          <ac:picMkLst>
            <pc:docMk/>
            <pc:sldMk cId="0" sldId="314"/>
            <ac:picMk id="45" creationId="{B9238B3E-24AA-439A-B527-6C5DF6D72145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11:00.067" v="283" actId="20577"/>
        <pc:sldMkLst>
          <pc:docMk/>
          <pc:sldMk cId="0" sldId="315"/>
        </pc:sldMkLst>
        <pc:spChg chg="mod">
          <ac:chgData name="Spiece, Andrew" userId="11028c26-e505-4c3a-99fd-3593276039c1" providerId="ADAL" clId="{DB1B5E43-A6AD-4BE8-B3E9-2C555D2E4297}" dt="2025-09-02T02:10:56.180" v="282" actId="26606"/>
          <ac:spMkLst>
            <pc:docMk/>
            <pc:sldMk cId="0" sldId="315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1:00.067" v="283" actId="20577"/>
          <ac:spMkLst>
            <pc:docMk/>
            <pc:sldMk cId="0" sldId="31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0:49.757" v="281" actId="478"/>
          <ac:spMkLst>
            <pc:docMk/>
            <pc:sldMk cId="0" sldId="315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0:56.180" v="282" actId="26606"/>
          <ac:spMkLst>
            <pc:docMk/>
            <pc:sldMk cId="0" sldId="315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0:56.180" v="282" actId="26606"/>
          <ac:spMkLst>
            <pc:docMk/>
            <pc:sldMk cId="0" sldId="315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0:56.180" v="282" actId="26606"/>
          <ac:picMkLst>
            <pc:docMk/>
            <pc:sldMk cId="0" sldId="315"/>
            <ac:picMk id="6" creationId="{1940D048-79BA-CEA8-6FC3-F425AD051FD0}"/>
          </ac:picMkLst>
        </pc:picChg>
        <pc:picChg chg="add">
          <ac:chgData name="Spiece, Andrew" userId="11028c26-e505-4c3a-99fd-3593276039c1" providerId="ADAL" clId="{DB1B5E43-A6AD-4BE8-B3E9-2C555D2E4297}" dt="2025-09-02T02:10:56.180" v="282" actId="26606"/>
          <ac:picMkLst>
            <pc:docMk/>
            <pc:sldMk cId="0" sldId="315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0:56.180" v="282" actId="26606"/>
          <ac:picMkLst>
            <pc:docMk/>
            <pc:sldMk cId="0" sldId="315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0:56.180" v="282" actId="26606"/>
          <ac:picMkLst>
            <pc:docMk/>
            <pc:sldMk cId="0" sldId="315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0:56.180" v="282" actId="26606"/>
          <ac:picMkLst>
            <pc:docMk/>
            <pc:sldMk cId="0" sldId="315"/>
            <ac:picMk id="19" creationId="{69F01145-BEA3-4CBF-AA21-10077B948CA8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11:09.302" v="286" actId="26606"/>
        <pc:sldMkLst>
          <pc:docMk/>
          <pc:sldMk cId="0" sldId="316"/>
        </pc:sldMkLst>
        <pc:spChg chg="mod">
          <ac:chgData name="Spiece, Andrew" userId="11028c26-e505-4c3a-99fd-3593276039c1" providerId="ADAL" clId="{DB1B5E43-A6AD-4BE8-B3E9-2C555D2E4297}" dt="2025-09-02T02:11:09.302" v="286" actId="26606"/>
          <ac:spMkLst>
            <pc:docMk/>
            <pc:sldMk cId="0" sldId="316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1:09.302" v="286" actId="26606"/>
          <ac:spMkLst>
            <pc:docMk/>
            <pc:sldMk cId="0" sldId="316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1:06.955" v="285" actId="478"/>
          <ac:spMkLst>
            <pc:docMk/>
            <pc:sldMk cId="0" sldId="316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1:09.302" v="286" actId="26606"/>
          <ac:spMkLst>
            <pc:docMk/>
            <pc:sldMk cId="0" sldId="316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1:09.302" v="286" actId="26606"/>
          <ac:spMkLst>
            <pc:docMk/>
            <pc:sldMk cId="0" sldId="316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1:09.302" v="286" actId="26606"/>
          <ac:picMkLst>
            <pc:docMk/>
            <pc:sldMk cId="0" sldId="316"/>
            <ac:picMk id="6" creationId="{155DF227-2D62-F915-4AA9-1B5F0349292D}"/>
          </ac:picMkLst>
        </pc:picChg>
        <pc:picChg chg="add">
          <ac:chgData name="Spiece, Andrew" userId="11028c26-e505-4c3a-99fd-3593276039c1" providerId="ADAL" clId="{DB1B5E43-A6AD-4BE8-B3E9-2C555D2E4297}" dt="2025-09-02T02:11:09.302" v="286" actId="26606"/>
          <ac:picMkLst>
            <pc:docMk/>
            <pc:sldMk cId="0" sldId="316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1:09.302" v="286" actId="26606"/>
          <ac:picMkLst>
            <pc:docMk/>
            <pc:sldMk cId="0" sldId="316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1:09.302" v="286" actId="26606"/>
          <ac:picMkLst>
            <pc:docMk/>
            <pc:sldMk cId="0" sldId="316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1:09.302" v="286" actId="26606"/>
          <ac:picMkLst>
            <pc:docMk/>
            <pc:sldMk cId="0" sldId="316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1:41.559" v="298" actId="20577"/>
        <pc:sldMkLst>
          <pc:docMk/>
          <pc:sldMk cId="0" sldId="317"/>
        </pc:sldMkLst>
        <pc:spChg chg="mod">
          <ac:chgData name="Spiece, Andrew" userId="11028c26-e505-4c3a-99fd-3593276039c1" providerId="ADAL" clId="{DB1B5E43-A6AD-4BE8-B3E9-2C555D2E4297}" dt="2025-09-02T02:11:32.698" v="293" actId="26606"/>
          <ac:spMkLst>
            <pc:docMk/>
            <pc:sldMk cId="0" sldId="317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1:41.559" v="298" actId="20577"/>
          <ac:spMkLst>
            <pc:docMk/>
            <pc:sldMk cId="0" sldId="317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1:18.597" v="288" actId="478"/>
          <ac:spMkLst>
            <pc:docMk/>
            <pc:sldMk cId="0" sldId="317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11:30.266" v="290" actId="26606"/>
          <ac:spMkLst>
            <pc:docMk/>
            <pc:sldMk cId="0" sldId="317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1:30.266" v="290" actId="26606"/>
          <ac:spMkLst>
            <pc:docMk/>
            <pc:sldMk cId="0" sldId="317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1:30.266" v="290" actId="26606"/>
          <ac:spMkLst>
            <pc:docMk/>
            <pc:sldMk cId="0" sldId="317"/>
            <ac:spMk id="23" creationId="{EE4E366E-272A-409E-840F-9A6A64A9E3FF}"/>
          </ac:spMkLst>
        </pc:spChg>
        <pc:spChg chg="add del">
          <ac:chgData name="Spiece, Andrew" userId="11028c26-e505-4c3a-99fd-3593276039c1" providerId="ADAL" clId="{DB1B5E43-A6AD-4BE8-B3E9-2C555D2E4297}" dt="2025-09-02T02:11:30.266" v="290" actId="26606"/>
          <ac:spMkLst>
            <pc:docMk/>
            <pc:sldMk cId="0" sldId="317"/>
            <ac:spMk id="25" creationId="{A721560C-E4AB-4287-A29C-3F6916794CB9}"/>
          </ac:spMkLst>
        </pc:spChg>
        <pc:spChg chg="add del">
          <ac:chgData name="Spiece, Andrew" userId="11028c26-e505-4c3a-99fd-3593276039c1" providerId="ADAL" clId="{DB1B5E43-A6AD-4BE8-B3E9-2C555D2E4297}" dt="2025-09-02T02:11:30.266" v="290" actId="26606"/>
          <ac:spMkLst>
            <pc:docMk/>
            <pc:sldMk cId="0" sldId="317"/>
            <ac:spMk id="27" creationId="{DF6CFF07-D953-4F9C-9A0E-E0A6AACB6158}"/>
          </ac:spMkLst>
        </pc:spChg>
        <pc:spChg chg="add del">
          <ac:chgData name="Spiece, Andrew" userId="11028c26-e505-4c3a-99fd-3593276039c1" providerId="ADAL" clId="{DB1B5E43-A6AD-4BE8-B3E9-2C555D2E4297}" dt="2025-09-02T02:11:30.266" v="290" actId="26606"/>
          <ac:spMkLst>
            <pc:docMk/>
            <pc:sldMk cId="0" sldId="317"/>
            <ac:spMk id="29" creationId="{DAA4FEEE-0B5F-41BF-825D-60F9FB089568}"/>
          </ac:spMkLst>
        </pc:spChg>
        <pc:spChg chg="add del">
          <ac:chgData name="Spiece, Andrew" userId="11028c26-e505-4c3a-99fd-3593276039c1" providerId="ADAL" clId="{DB1B5E43-A6AD-4BE8-B3E9-2C555D2E4297}" dt="2025-09-02T02:11:32.653" v="292" actId="26606"/>
          <ac:spMkLst>
            <pc:docMk/>
            <pc:sldMk cId="0" sldId="317"/>
            <ac:spMk id="33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1:32.653" v="292" actId="26606"/>
          <ac:spMkLst>
            <pc:docMk/>
            <pc:sldMk cId="0" sldId="317"/>
            <ac:spMk id="36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1:32.653" v="292" actId="26606"/>
          <ac:spMkLst>
            <pc:docMk/>
            <pc:sldMk cId="0" sldId="317"/>
            <ac:spMk id="37" creationId="{9362849A-570D-49DB-954C-63F144E88A4A}"/>
          </ac:spMkLst>
        </pc:spChg>
        <pc:spChg chg="add del">
          <ac:chgData name="Spiece, Andrew" userId="11028c26-e505-4c3a-99fd-3593276039c1" providerId="ADAL" clId="{DB1B5E43-A6AD-4BE8-B3E9-2C555D2E4297}" dt="2025-09-02T02:11:32.653" v="292" actId="26606"/>
          <ac:spMkLst>
            <pc:docMk/>
            <pc:sldMk cId="0" sldId="317"/>
            <ac:spMk id="38" creationId="{1CA42011-E478-428B-9D15-A98E338BF8C1}"/>
          </ac:spMkLst>
        </pc:spChg>
        <pc:spChg chg="add del">
          <ac:chgData name="Spiece, Andrew" userId="11028c26-e505-4c3a-99fd-3593276039c1" providerId="ADAL" clId="{DB1B5E43-A6AD-4BE8-B3E9-2C555D2E4297}" dt="2025-09-02T02:11:32.653" v="292" actId="26606"/>
          <ac:spMkLst>
            <pc:docMk/>
            <pc:sldMk cId="0" sldId="317"/>
            <ac:spMk id="39" creationId="{9ED2773C-FE51-4632-BA46-036BDCDA6E5C}"/>
          </ac:spMkLst>
        </pc:spChg>
        <pc:spChg chg="add del">
          <ac:chgData name="Spiece, Andrew" userId="11028c26-e505-4c3a-99fd-3593276039c1" providerId="ADAL" clId="{DB1B5E43-A6AD-4BE8-B3E9-2C555D2E4297}" dt="2025-09-02T02:11:32.653" v="292" actId="26606"/>
          <ac:spMkLst>
            <pc:docMk/>
            <pc:sldMk cId="0" sldId="317"/>
            <ac:spMk id="40" creationId="{E02F9158-C4C2-46A8-BE73-A4F77E139FB6}"/>
          </ac:spMkLst>
        </pc:spChg>
        <pc:spChg chg="add">
          <ac:chgData name="Spiece, Andrew" userId="11028c26-e505-4c3a-99fd-3593276039c1" providerId="ADAL" clId="{DB1B5E43-A6AD-4BE8-B3E9-2C555D2E4297}" dt="2025-09-02T02:11:32.698" v="293" actId="26606"/>
          <ac:spMkLst>
            <pc:docMk/>
            <pc:sldMk cId="0" sldId="317"/>
            <ac:spMk id="44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1:32.698" v="293" actId="26606"/>
          <ac:spMkLst>
            <pc:docMk/>
            <pc:sldMk cId="0" sldId="317"/>
            <ac:spMk id="47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1:32.698" v="293" actId="26606"/>
          <ac:picMkLst>
            <pc:docMk/>
            <pc:sldMk cId="0" sldId="317"/>
            <ac:picMk id="6" creationId="{9853CD58-1482-AA39-623E-B2B79B59D60F}"/>
          </ac:picMkLst>
        </pc:picChg>
        <pc:picChg chg="add del">
          <ac:chgData name="Spiece, Andrew" userId="11028c26-e505-4c3a-99fd-3593276039c1" providerId="ADAL" clId="{DB1B5E43-A6AD-4BE8-B3E9-2C555D2E4297}" dt="2025-09-02T02:11:30.266" v="290" actId="26606"/>
          <ac:picMkLst>
            <pc:docMk/>
            <pc:sldMk cId="0" sldId="317"/>
            <ac:picMk id="1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11:30.266" v="290" actId="26606"/>
          <ac:picMkLst>
            <pc:docMk/>
            <pc:sldMk cId="0" sldId="317"/>
            <ac:picMk id="19" creationId="{69F01145-BEA3-4CBF-AA21-10077B948CA8}"/>
          </ac:picMkLst>
        </pc:picChg>
        <pc:picChg chg="add del">
          <ac:chgData name="Spiece, Andrew" userId="11028c26-e505-4c3a-99fd-3593276039c1" providerId="ADAL" clId="{DB1B5E43-A6AD-4BE8-B3E9-2C555D2E4297}" dt="2025-09-02T02:11:32.653" v="292" actId="26606"/>
          <ac:picMkLst>
            <pc:docMk/>
            <pc:sldMk cId="0" sldId="317"/>
            <ac:picMk id="35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11:32.698" v="293" actId="26606"/>
          <ac:picMkLst>
            <pc:docMk/>
            <pc:sldMk cId="0" sldId="317"/>
            <ac:picMk id="42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1:32.698" v="293" actId="26606"/>
          <ac:picMkLst>
            <pc:docMk/>
            <pc:sldMk cId="0" sldId="317"/>
            <ac:picMk id="4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1:32.698" v="293" actId="26606"/>
          <ac:picMkLst>
            <pc:docMk/>
            <pc:sldMk cId="0" sldId="317"/>
            <ac:picMk id="45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1:32.698" v="293" actId="26606"/>
          <ac:picMkLst>
            <pc:docMk/>
            <pc:sldMk cId="0" sldId="317"/>
            <ac:picMk id="46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11:53.262" v="301" actId="478"/>
        <pc:sldMkLst>
          <pc:docMk/>
          <pc:sldMk cId="0" sldId="318"/>
        </pc:sldMkLst>
        <pc:spChg chg="mod">
          <ac:chgData name="Spiece, Andrew" userId="11028c26-e505-4c3a-99fd-3593276039c1" providerId="ADAL" clId="{DB1B5E43-A6AD-4BE8-B3E9-2C555D2E4297}" dt="2025-09-02T02:11:50.431" v="300" actId="20577"/>
          <ac:spMkLst>
            <pc:docMk/>
            <pc:sldMk cId="0" sldId="31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1:53.262" v="301" actId="478"/>
          <ac:spMkLst>
            <pc:docMk/>
            <pc:sldMk cId="0" sldId="318"/>
            <ac:spMk id="5" creationId="{00000000-0000-0000-0000-000000000000}"/>
          </ac:spMkLst>
        </pc:spChg>
      </pc:sldChg>
      <pc:sldChg chg="addSp delSp modSp mod setBg">
        <pc:chgData name="Spiece, Andrew" userId="11028c26-e505-4c3a-99fd-3593276039c1" providerId="ADAL" clId="{DB1B5E43-A6AD-4BE8-B3E9-2C555D2E4297}" dt="2025-09-02T02:12:19.075" v="311" actId="6549"/>
        <pc:sldMkLst>
          <pc:docMk/>
          <pc:sldMk cId="0" sldId="319"/>
        </pc:sldMkLst>
        <pc:spChg chg="mod">
          <ac:chgData name="Spiece, Andrew" userId="11028c26-e505-4c3a-99fd-3593276039c1" providerId="ADAL" clId="{DB1B5E43-A6AD-4BE8-B3E9-2C555D2E4297}" dt="2025-09-02T02:12:03.782" v="304" actId="26606"/>
          <ac:spMkLst>
            <pc:docMk/>
            <pc:sldMk cId="0" sldId="319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2:19.075" v="311" actId="6549"/>
          <ac:spMkLst>
            <pc:docMk/>
            <pc:sldMk cId="0" sldId="319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2:01.051" v="303" actId="478"/>
          <ac:spMkLst>
            <pc:docMk/>
            <pc:sldMk cId="0" sldId="319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2:03.782" v="304" actId="26606"/>
          <ac:spMkLst>
            <pc:docMk/>
            <pc:sldMk cId="0" sldId="319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2:03.782" v="304" actId="26606"/>
          <ac:spMkLst>
            <pc:docMk/>
            <pc:sldMk cId="0" sldId="319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2:03.782" v="304" actId="26606"/>
          <ac:picMkLst>
            <pc:docMk/>
            <pc:sldMk cId="0" sldId="319"/>
            <ac:picMk id="6" creationId="{96A6746B-2037-B700-A7E2-6739FE62511E}"/>
          </ac:picMkLst>
        </pc:picChg>
        <pc:picChg chg="add">
          <ac:chgData name="Spiece, Andrew" userId="11028c26-e505-4c3a-99fd-3593276039c1" providerId="ADAL" clId="{DB1B5E43-A6AD-4BE8-B3E9-2C555D2E4297}" dt="2025-09-02T02:12:03.782" v="304" actId="26606"/>
          <ac:picMkLst>
            <pc:docMk/>
            <pc:sldMk cId="0" sldId="319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2:03.782" v="304" actId="26606"/>
          <ac:picMkLst>
            <pc:docMk/>
            <pc:sldMk cId="0" sldId="319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2:03.782" v="304" actId="26606"/>
          <ac:picMkLst>
            <pc:docMk/>
            <pc:sldMk cId="0" sldId="319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2:03.782" v="304" actId="26606"/>
          <ac:picMkLst>
            <pc:docMk/>
            <pc:sldMk cId="0" sldId="319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2:32.385" v="316" actId="26606"/>
        <pc:sldMkLst>
          <pc:docMk/>
          <pc:sldMk cId="0" sldId="320"/>
        </pc:sldMkLst>
        <pc:spChg chg="mo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2:26.308" v="313" actId="478"/>
          <ac:spMkLst>
            <pc:docMk/>
            <pc:sldMk cId="0" sldId="320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12:32.366" v="315" actId="26606"/>
          <ac:spMkLst>
            <pc:docMk/>
            <pc:sldMk cId="0" sldId="320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2:32.366" v="315" actId="26606"/>
          <ac:spMkLst>
            <pc:docMk/>
            <pc:sldMk cId="0" sldId="320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2:32.366" v="315" actId="26606"/>
          <ac:spMkLst>
            <pc:docMk/>
            <pc:sldMk cId="0" sldId="320"/>
            <ac:spMk id="23" creationId="{C72330AA-E11E-458E-8798-12C7F77383B8}"/>
          </ac:spMkLst>
        </pc:spChg>
        <pc:spChg chg="add del">
          <ac:chgData name="Spiece, Andrew" userId="11028c26-e505-4c3a-99fd-3593276039c1" providerId="ADAL" clId="{DB1B5E43-A6AD-4BE8-B3E9-2C555D2E4297}" dt="2025-09-02T02:12:32.366" v="315" actId="26606"/>
          <ac:spMkLst>
            <pc:docMk/>
            <pc:sldMk cId="0" sldId="320"/>
            <ac:spMk id="25" creationId="{A6BDC1B0-0C91-4230-BFEB-9C8ED19B9A3A}"/>
          </ac:spMkLst>
        </pc:spChg>
        <pc:spChg chg="add del">
          <ac:chgData name="Spiece, Andrew" userId="11028c26-e505-4c3a-99fd-3593276039c1" providerId="ADAL" clId="{DB1B5E43-A6AD-4BE8-B3E9-2C555D2E4297}" dt="2025-09-02T02:12:32.366" v="315" actId="26606"/>
          <ac:spMkLst>
            <pc:docMk/>
            <pc:sldMk cId="0" sldId="320"/>
            <ac:spMk id="27" creationId="{68E0A26E-4EA8-4E6C-97A2-7B6C1C13F8CF}"/>
          </ac:spMkLst>
        </pc:spChg>
        <pc:spChg chg="add del">
          <ac:chgData name="Spiece, Andrew" userId="11028c26-e505-4c3a-99fd-3593276039c1" providerId="ADAL" clId="{DB1B5E43-A6AD-4BE8-B3E9-2C555D2E4297}" dt="2025-09-02T02:12:32.366" v="315" actId="26606"/>
          <ac:spMkLst>
            <pc:docMk/>
            <pc:sldMk cId="0" sldId="320"/>
            <ac:spMk id="29" creationId="{C1841CC0-B7A9-4828-B82F-9C6B433BDCAE}"/>
          </ac:spMkLst>
        </pc:spChg>
        <pc:spChg chg="ad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40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43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44" creationId="{7810E80F-9C89-42DA-AC6A-CA9F6C0FEE1D}"/>
          </ac:spMkLst>
        </pc:spChg>
        <pc:spChg chg="ad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45" creationId="{35955B09-6DFD-41EE-8794-648DBC50B39F}"/>
          </ac:spMkLst>
        </pc:spChg>
        <pc:spChg chg="ad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46" creationId="{EA1C8458-DBAA-4D00-98AC-E9890360D5F1}"/>
          </ac:spMkLst>
        </pc:spChg>
        <pc:spChg chg="add">
          <ac:chgData name="Spiece, Andrew" userId="11028c26-e505-4c3a-99fd-3593276039c1" providerId="ADAL" clId="{DB1B5E43-A6AD-4BE8-B3E9-2C555D2E4297}" dt="2025-09-02T02:12:32.385" v="316" actId="26606"/>
          <ac:spMkLst>
            <pc:docMk/>
            <pc:sldMk cId="0" sldId="320"/>
            <ac:spMk id="47" creationId="{A8D15A26-D50C-4BE5-8A59-321D90248097}"/>
          </ac:spMkLst>
        </pc:spChg>
        <pc:picChg chg="mod">
          <ac:chgData name="Spiece, Andrew" userId="11028c26-e505-4c3a-99fd-3593276039c1" providerId="ADAL" clId="{DB1B5E43-A6AD-4BE8-B3E9-2C555D2E4297}" dt="2025-09-02T02:12:32.385" v="316" actId="26606"/>
          <ac:picMkLst>
            <pc:docMk/>
            <pc:sldMk cId="0" sldId="320"/>
            <ac:picMk id="6" creationId="{984A3E29-4DCF-2AE8-AFB1-8BB5A296E4DA}"/>
          </ac:picMkLst>
        </pc:picChg>
        <pc:picChg chg="add del">
          <ac:chgData name="Spiece, Andrew" userId="11028c26-e505-4c3a-99fd-3593276039c1" providerId="ADAL" clId="{DB1B5E43-A6AD-4BE8-B3E9-2C555D2E4297}" dt="2025-09-02T02:12:32.366" v="315" actId="26606"/>
          <ac:picMkLst>
            <pc:docMk/>
            <pc:sldMk cId="0" sldId="320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2:32.385" v="316" actId="26606"/>
          <ac:picMkLst>
            <pc:docMk/>
            <pc:sldMk cId="0" sldId="320"/>
            <ac:picMk id="39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2:46.797" v="319" actId="26606"/>
        <pc:sldMkLst>
          <pc:docMk/>
          <pc:sldMk cId="0" sldId="321"/>
        </pc:sldMkLst>
        <pc:spChg chg="mo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2:43.104" v="318" actId="478"/>
          <ac:spMkLst>
            <pc:docMk/>
            <pc:sldMk cId="0" sldId="321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23" creationId="{D67CA421-FA2B-47ED-A101-F8BBEBB2976B}"/>
          </ac:spMkLst>
        </pc:spChg>
        <pc:spChg chg="ad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25" creationId="{12425D82-CD5E-45A4-9542-70951E59F2D1}"/>
          </ac:spMkLst>
        </pc:spChg>
        <pc:spChg chg="add">
          <ac:chgData name="Spiece, Andrew" userId="11028c26-e505-4c3a-99fd-3593276039c1" providerId="ADAL" clId="{DB1B5E43-A6AD-4BE8-B3E9-2C555D2E4297}" dt="2025-09-02T02:12:46.797" v="319" actId="26606"/>
          <ac:spMkLst>
            <pc:docMk/>
            <pc:sldMk cId="0" sldId="321"/>
            <ac:spMk id="27" creationId="{221DB897-A621-4D5F-AC81-91199AC4370E}"/>
          </ac:spMkLst>
        </pc:spChg>
        <pc:picChg chg="add">
          <ac:chgData name="Spiece, Andrew" userId="11028c26-e505-4c3a-99fd-3593276039c1" providerId="ADAL" clId="{DB1B5E43-A6AD-4BE8-B3E9-2C555D2E4297}" dt="2025-09-02T02:12:46.797" v="319" actId="26606"/>
          <ac:picMkLst>
            <pc:docMk/>
            <pc:sldMk cId="0" sldId="321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2:46.797" v="319" actId="26606"/>
          <ac:picMkLst>
            <pc:docMk/>
            <pc:sldMk cId="0" sldId="321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2:46.797" v="319" actId="26606"/>
          <ac:picMkLst>
            <pc:docMk/>
            <pc:sldMk cId="0" sldId="321"/>
            <ac:picMk id="17" creationId="{B9238B3E-24AA-439A-B527-6C5DF6D72145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3:02.083" v="323" actId="20577"/>
        <pc:sldMkLst>
          <pc:docMk/>
          <pc:sldMk cId="0" sldId="322"/>
        </pc:sldMkLst>
        <pc:spChg chg="mod">
          <ac:chgData name="Spiece, Andrew" userId="11028c26-e505-4c3a-99fd-3593276039c1" providerId="ADAL" clId="{DB1B5E43-A6AD-4BE8-B3E9-2C555D2E4297}" dt="2025-09-02T02:13:02.083" v="323" actId="20577"/>
          <ac:spMkLst>
            <pc:docMk/>
            <pc:sldMk cId="0" sldId="322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2:57.562" v="322" actId="26606"/>
          <ac:spMkLst>
            <pc:docMk/>
            <pc:sldMk cId="0" sldId="32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2:54.215" v="321" actId="478"/>
          <ac:spMkLst>
            <pc:docMk/>
            <pc:sldMk cId="0" sldId="322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2:57.562" v="322" actId="26606"/>
          <ac:spMkLst>
            <pc:docMk/>
            <pc:sldMk cId="0" sldId="322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2:57.562" v="322" actId="26606"/>
          <ac:spMkLst>
            <pc:docMk/>
            <pc:sldMk cId="0" sldId="322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2:57.562" v="322" actId="26606"/>
          <ac:spMkLst>
            <pc:docMk/>
            <pc:sldMk cId="0" sldId="322"/>
            <ac:spMk id="23" creationId="{6288FA97-C16B-4222-8C4D-E22F58E87AE4}"/>
          </ac:spMkLst>
        </pc:spChg>
        <pc:spChg chg="add">
          <ac:chgData name="Spiece, Andrew" userId="11028c26-e505-4c3a-99fd-3593276039c1" providerId="ADAL" clId="{DB1B5E43-A6AD-4BE8-B3E9-2C555D2E4297}" dt="2025-09-02T02:12:57.562" v="322" actId="26606"/>
          <ac:spMkLst>
            <pc:docMk/>
            <pc:sldMk cId="0" sldId="322"/>
            <ac:spMk id="25" creationId="{D5395B5B-2522-4AED-9DF1-8EA401469F59}"/>
          </ac:spMkLst>
        </pc:spChg>
        <pc:spChg chg="add">
          <ac:chgData name="Spiece, Andrew" userId="11028c26-e505-4c3a-99fd-3593276039c1" providerId="ADAL" clId="{DB1B5E43-A6AD-4BE8-B3E9-2C555D2E4297}" dt="2025-09-02T02:12:57.562" v="322" actId="26606"/>
          <ac:spMkLst>
            <pc:docMk/>
            <pc:sldMk cId="0" sldId="322"/>
            <ac:spMk id="27" creationId="{86745676-985D-4F8F-BBC9-74CCF08EF6B8}"/>
          </ac:spMkLst>
        </pc:spChg>
        <pc:picChg chg="add">
          <ac:chgData name="Spiece, Andrew" userId="11028c26-e505-4c3a-99fd-3593276039c1" providerId="ADAL" clId="{DB1B5E43-A6AD-4BE8-B3E9-2C555D2E4297}" dt="2025-09-02T02:12:57.562" v="322" actId="26606"/>
          <ac:picMkLst>
            <pc:docMk/>
            <pc:sldMk cId="0" sldId="322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2:57.562" v="322" actId="26606"/>
          <ac:picMkLst>
            <pc:docMk/>
            <pc:sldMk cId="0" sldId="322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2:57.562" v="322" actId="26606"/>
          <ac:picMkLst>
            <pc:docMk/>
            <pc:sldMk cId="0" sldId="322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3:22.444" v="331" actId="5793"/>
        <pc:sldMkLst>
          <pc:docMk/>
          <pc:sldMk cId="0" sldId="323"/>
        </pc:sldMkLst>
        <pc:spChg chg="mo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3:22.444" v="331" actId="5793"/>
          <ac:spMkLst>
            <pc:docMk/>
            <pc:sldMk cId="0" sldId="32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3:08.474" v="325" actId="478"/>
          <ac:spMkLst>
            <pc:docMk/>
            <pc:sldMk cId="0" sldId="323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13:11.753" v="326" actId="26606"/>
          <ac:spMkLst>
            <pc:docMk/>
            <pc:sldMk cId="0" sldId="323"/>
            <ac:spMk id="29" creationId="{C137128D-E594-4905-9F76-E385F0831D60}"/>
          </ac:spMkLst>
        </pc:spChg>
        <pc:picChg chg="mod">
          <ac:chgData name="Spiece, Andrew" userId="11028c26-e505-4c3a-99fd-3593276039c1" providerId="ADAL" clId="{DB1B5E43-A6AD-4BE8-B3E9-2C555D2E4297}" dt="2025-09-02T02:13:11.753" v="326" actId="26606"/>
          <ac:picMkLst>
            <pc:docMk/>
            <pc:sldMk cId="0" sldId="323"/>
            <ac:picMk id="6" creationId="{A20D62E7-36AD-B7AA-EB04-9743B8B5776E}"/>
          </ac:picMkLst>
        </pc:picChg>
        <pc:picChg chg="add">
          <ac:chgData name="Spiece, Andrew" userId="11028c26-e505-4c3a-99fd-3593276039c1" providerId="ADAL" clId="{DB1B5E43-A6AD-4BE8-B3E9-2C555D2E4297}" dt="2025-09-02T02:13:11.753" v="326" actId="26606"/>
          <ac:picMkLst>
            <pc:docMk/>
            <pc:sldMk cId="0" sldId="323"/>
            <ac:picMk id="19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13:36.251" v="336" actId="478"/>
        <pc:sldMkLst>
          <pc:docMk/>
          <pc:sldMk cId="0" sldId="324"/>
        </pc:sldMkLst>
        <pc:spChg chg="mod">
          <ac:chgData name="Spiece, Andrew" userId="11028c26-e505-4c3a-99fd-3593276039c1" providerId="ADAL" clId="{DB1B5E43-A6AD-4BE8-B3E9-2C555D2E4297}" dt="2025-09-02T02:13:32.201" v="335" actId="20577"/>
          <ac:spMkLst>
            <pc:docMk/>
            <pc:sldMk cId="0" sldId="32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3:36.251" v="336" actId="478"/>
          <ac:spMkLst>
            <pc:docMk/>
            <pc:sldMk cId="0" sldId="324"/>
            <ac:spMk id="5" creationId="{00000000-0000-0000-0000-000000000000}"/>
          </ac:spMkLst>
        </pc:spChg>
      </pc:sldChg>
      <pc:sldChg chg="addSp delSp modSp mod setBg">
        <pc:chgData name="Spiece, Andrew" userId="11028c26-e505-4c3a-99fd-3593276039c1" providerId="ADAL" clId="{DB1B5E43-A6AD-4BE8-B3E9-2C555D2E4297}" dt="2025-09-02T02:14:03.166" v="342" actId="5793"/>
        <pc:sldMkLst>
          <pc:docMk/>
          <pc:sldMk cId="0" sldId="325"/>
        </pc:sldMkLst>
        <pc:spChg chg="mod">
          <ac:chgData name="Spiece, Andrew" userId="11028c26-e505-4c3a-99fd-3593276039c1" providerId="ADAL" clId="{DB1B5E43-A6AD-4BE8-B3E9-2C555D2E4297}" dt="2025-09-02T02:13:54.749" v="339" actId="26606"/>
          <ac:spMkLst>
            <pc:docMk/>
            <pc:sldMk cId="0" sldId="325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4:03.166" v="342" actId="5793"/>
          <ac:spMkLst>
            <pc:docMk/>
            <pc:sldMk cId="0" sldId="32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3:48.373" v="338" actId="478"/>
          <ac:spMkLst>
            <pc:docMk/>
            <pc:sldMk cId="0" sldId="325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3:54.749" v="339" actId="26606"/>
          <ac:spMkLst>
            <pc:docMk/>
            <pc:sldMk cId="0" sldId="325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3:54.749" v="339" actId="26606"/>
          <ac:spMkLst>
            <pc:docMk/>
            <pc:sldMk cId="0" sldId="325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3:54.749" v="339" actId="26606"/>
          <ac:picMkLst>
            <pc:docMk/>
            <pc:sldMk cId="0" sldId="325"/>
            <ac:picMk id="6" creationId="{9D86C5F7-9BFD-F6B3-AB00-DE0F8197A87D}"/>
          </ac:picMkLst>
        </pc:picChg>
        <pc:picChg chg="add">
          <ac:chgData name="Spiece, Andrew" userId="11028c26-e505-4c3a-99fd-3593276039c1" providerId="ADAL" clId="{DB1B5E43-A6AD-4BE8-B3E9-2C555D2E4297}" dt="2025-09-02T02:13:54.749" v="339" actId="26606"/>
          <ac:picMkLst>
            <pc:docMk/>
            <pc:sldMk cId="0" sldId="325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3:54.749" v="339" actId="26606"/>
          <ac:picMkLst>
            <pc:docMk/>
            <pc:sldMk cId="0" sldId="325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3:54.749" v="339" actId="26606"/>
          <ac:picMkLst>
            <pc:docMk/>
            <pc:sldMk cId="0" sldId="325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3:54.749" v="339" actId="26606"/>
          <ac:picMkLst>
            <pc:docMk/>
            <pc:sldMk cId="0" sldId="325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4:21.933" v="349" actId="14100"/>
        <pc:sldMkLst>
          <pc:docMk/>
          <pc:sldMk cId="0" sldId="326"/>
        </pc:sldMkLst>
        <pc:spChg chg="mod">
          <ac:chgData name="Spiece, Andrew" userId="11028c26-e505-4c3a-99fd-3593276039c1" providerId="ADAL" clId="{DB1B5E43-A6AD-4BE8-B3E9-2C555D2E4297}" dt="2025-09-02T02:14:21.933" v="349" actId="14100"/>
          <ac:spMkLst>
            <pc:docMk/>
            <pc:sldMk cId="0" sldId="326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4:11.988" v="345" actId="26606"/>
          <ac:spMkLst>
            <pc:docMk/>
            <pc:sldMk cId="0" sldId="326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4:09.375" v="344" actId="478"/>
          <ac:spMkLst>
            <pc:docMk/>
            <pc:sldMk cId="0" sldId="326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4:11.988" v="345" actId="26606"/>
          <ac:spMkLst>
            <pc:docMk/>
            <pc:sldMk cId="0" sldId="326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4:11.988" v="345" actId="26606"/>
          <ac:spMkLst>
            <pc:docMk/>
            <pc:sldMk cId="0" sldId="326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4:11.988" v="345" actId="26606"/>
          <ac:spMkLst>
            <pc:docMk/>
            <pc:sldMk cId="0" sldId="326"/>
            <ac:spMk id="23" creationId="{D67CA421-FA2B-47ED-A101-F8BBEBB2976B}"/>
          </ac:spMkLst>
        </pc:spChg>
        <pc:spChg chg="add">
          <ac:chgData name="Spiece, Andrew" userId="11028c26-e505-4c3a-99fd-3593276039c1" providerId="ADAL" clId="{DB1B5E43-A6AD-4BE8-B3E9-2C555D2E4297}" dt="2025-09-02T02:14:11.988" v="345" actId="26606"/>
          <ac:spMkLst>
            <pc:docMk/>
            <pc:sldMk cId="0" sldId="326"/>
            <ac:spMk id="25" creationId="{12425D82-CD5E-45A4-9542-70951E59F2D1}"/>
          </ac:spMkLst>
        </pc:spChg>
        <pc:spChg chg="add">
          <ac:chgData name="Spiece, Andrew" userId="11028c26-e505-4c3a-99fd-3593276039c1" providerId="ADAL" clId="{DB1B5E43-A6AD-4BE8-B3E9-2C555D2E4297}" dt="2025-09-02T02:14:11.988" v="345" actId="26606"/>
          <ac:spMkLst>
            <pc:docMk/>
            <pc:sldMk cId="0" sldId="326"/>
            <ac:spMk id="27" creationId="{221DB897-A621-4D5F-AC81-91199AC4370E}"/>
          </ac:spMkLst>
        </pc:spChg>
        <pc:picChg chg="add">
          <ac:chgData name="Spiece, Andrew" userId="11028c26-e505-4c3a-99fd-3593276039c1" providerId="ADAL" clId="{DB1B5E43-A6AD-4BE8-B3E9-2C555D2E4297}" dt="2025-09-02T02:14:11.988" v="345" actId="26606"/>
          <ac:picMkLst>
            <pc:docMk/>
            <pc:sldMk cId="0" sldId="326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4:11.988" v="345" actId="26606"/>
          <ac:picMkLst>
            <pc:docMk/>
            <pc:sldMk cId="0" sldId="326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4:11.988" v="345" actId="26606"/>
          <ac:picMkLst>
            <pc:docMk/>
            <pc:sldMk cId="0" sldId="326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4:32.154" v="352" actId="26606"/>
        <pc:sldMkLst>
          <pc:docMk/>
          <pc:sldMk cId="0" sldId="327"/>
        </pc:sldMkLst>
        <pc:spChg chg="mo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4:27.865" v="351" actId="478"/>
          <ac:spMkLst>
            <pc:docMk/>
            <pc:sldMk cId="0" sldId="327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23" creationId="{757B325C-3E35-45CF-9D07-3BCB281F3B9C}"/>
          </ac:spMkLst>
        </pc:spChg>
        <pc:spChg chg="ad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25" creationId="{C24BEC42-AFF3-40D1-93A2-A27A42E1E23C}"/>
          </ac:spMkLst>
        </pc:spChg>
        <pc:spChg chg="ad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27" creationId="{608F427C-1EC9-4280-9367-F2B3AA063E82}"/>
          </ac:spMkLst>
        </pc:spChg>
        <pc:spChg chg="add">
          <ac:chgData name="Spiece, Andrew" userId="11028c26-e505-4c3a-99fd-3593276039c1" providerId="ADAL" clId="{DB1B5E43-A6AD-4BE8-B3E9-2C555D2E4297}" dt="2025-09-02T02:14:32.154" v="352" actId="26606"/>
          <ac:spMkLst>
            <pc:docMk/>
            <pc:sldMk cId="0" sldId="327"/>
            <ac:spMk id="29" creationId="{F98810A7-E114-447A-A7D6-69B27CFB5650}"/>
          </ac:spMkLst>
        </pc:spChg>
        <pc:picChg chg="add">
          <ac:chgData name="Spiece, Andrew" userId="11028c26-e505-4c3a-99fd-3593276039c1" providerId="ADAL" clId="{DB1B5E43-A6AD-4BE8-B3E9-2C555D2E4297}" dt="2025-09-02T02:14:32.154" v="352" actId="26606"/>
          <ac:picMkLst>
            <pc:docMk/>
            <pc:sldMk cId="0" sldId="327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4:32.154" v="352" actId="26606"/>
          <ac:picMkLst>
            <pc:docMk/>
            <pc:sldMk cId="0" sldId="327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4:44.070" v="355" actId="26606"/>
        <pc:sldMkLst>
          <pc:docMk/>
          <pc:sldMk cId="0" sldId="328"/>
        </pc:sldMkLst>
        <pc:spChg chg="mo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4:36.362" v="353" actId="478"/>
          <ac:spMkLst>
            <pc:docMk/>
            <pc:sldMk cId="0" sldId="328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23" creationId="{49076D5E-68ED-4CD1-A04F-E7934EBFAAD9}"/>
          </ac:spMkLst>
        </pc:spChg>
        <pc:spChg chg="ad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25" creationId="{21BE0A6B-EBF8-4301-B1AE-F6A1C4003E2A}"/>
          </ac:spMkLst>
        </pc:spChg>
        <pc:spChg chg="ad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27" creationId="{03C06118-B3FE-4B51-80A1-B82C2E9FF970}"/>
          </ac:spMkLst>
        </pc:spChg>
        <pc:spChg chg="add">
          <ac:chgData name="Spiece, Andrew" userId="11028c26-e505-4c3a-99fd-3593276039c1" providerId="ADAL" clId="{DB1B5E43-A6AD-4BE8-B3E9-2C555D2E4297}" dt="2025-09-02T02:14:44.070" v="355" actId="26606"/>
          <ac:spMkLst>
            <pc:docMk/>
            <pc:sldMk cId="0" sldId="328"/>
            <ac:spMk id="29" creationId="{172BE3F8-96D6-4535-9AE4-694DC4F5B13F}"/>
          </ac:spMkLst>
        </pc:spChg>
        <pc:picChg chg="add">
          <ac:chgData name="Spiece, Andrew" userId="11028c26-e505-4c3a-99fd-3593276039c1" providerId="ADAL" clId="{DB1B5E43-A6AD-4BE8-B3E9-2C555D2E4297}" dt="2025-09-02T02:14:44.070" v="355" actId="26606"/>
          <ac:picMkLst>
            <pc:docMk/>
            <pc:sldMk cId="0" sldId="328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4:44.070" v="355" actId="26606"/>
          <ac:picMkLst>
            <pc:docMk/>
            <pc:sldMk cId="0" sldId="328"/>
            <ac:picMk id="17" creationId="{B9238B3E-24AA-439A-B527-6C5DF6D72145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5:03.444" v="360" actId="26606"/>
        <pc:sldMkLst>
          <pc:docMk/>
          <pc:sldMk cId="0" sldId="329"/>
        </pc:sldMkLst>
        <pc:spChg chg="mo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2" creationId="{00000000-0000-0000-0000-000000000000}"/>
          </ac:spMkLst>
        </pc:spChg>
        <pc:spChg chg="add del mod or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4:57.632" v="358" actId="478"/>
          <ac:spMkLst>
            <pc:docMk/>
            <pc:sldMk cId="0" sldId="329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15:03.444" v="360" actId="26606"/>
          <ac:spMkLst>
            <pc:docMk/>
            <pc:sldMk cId="0" sldId="329"/>
            <ac:spMk id="29" creationId="{C137128D-E594-4905-9F76-E385F0831D60}"/>
          </ac:spMkLst>
        </pc:spChg>
        <pc:picChg chg="mod">
          <ac:chgData name="Spiece, Andrew" userId="11028c26-e505-4c3a-99fd-3593276039c1" providerId="ADAL" clId="{DB1B5E43-A6AD-4BE8-B3E9-2C555D2E4297}" dt="2025-09-02T02:15:03.444" v="360" actId="26606"/>
          <ac:picMkLst>
            <pc:docMk/>
            <pc:sldMk cId="0" sldId="329"/>
            <ac:picMk id="6" creationId="{6A9A51A9-32C9-716A-8C62-3C91A17F48AF}"/>
          </ac:picMkLst>
        </pc:picChg>
        <pc:picChg chg="add">
          <ac:chgData name="Spiece, Andrew" userId="11028c26-e505-4c3a-99fd-3593276039c1" providerId="ADAL" clId="{DB1B5E43-A6AD-4BE8-B3E9-2C555D2E4297}" dt="2025-09-02T02:15:03.444" v="360" actId="26606"/>
          <ac:picMkLst>
            <pc:docMk/>
            <pc:sldMk cId="0" sldId="329"/>
            <ac:picMk id="11" creationId="{41B68C77-138E-4BF7-A276-BD0C78A4219F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15:11.927" v="363" actId="478"/>
        <pc:sldMkLst>
          <pc:docMk/>
          <pc:sldMk cId="0" sldId="330"/>
        </pc:sldMkLst>
        <pc:spChg chg="mod">
          <ac:chgData name="Spiece, Andrew" userId="11028c26-e505-4c3a-99fd-3593276039c1" providerId="ADAL" clId="{DB1B5E43-A6AD-4BE8-B3E9-2C555D2E4297}" dt="2025-09-02T02:15:10.127" v="362" actId="20577"/>
          <ac:spMkLst>
            <pc:docMk/>
            <pc:sldMk cId="0" sldId="33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5:11.927" v="363" actId="478"/>
          <ac:spMkLst>
            <pc:docMk/>
            <pc:sldMk cId="0" sldId="330"/>
            <ac:spMk id="5" creationId="{00000000-0000-0000-0000-000000000000}"/>
          </ac:spMkLst>
        </pc:spChg>
      </pc:sldChg>
      <pc:sldChg chg="addSp delSp modSp mod setBg setClrOvrMap">
        <pc:chgData name="Spiece, Andrew" userId="11028c26-e505-4c3a-99fd-3593276039c1" providerId="ADAL" clId="{DB1B5E43-A6AD-4BE8-B3E9-2C555D2E4297}" dt="2025-09-02T02:15:30.705" v="367" actId="5793"/>
        <pc:sldMkLst>
          <pc:docMk/>
          <pc:sldMk cId="0" sldId="331"/>
        </pc:sldMkLst>
        <pc:spChg chg="mo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5:30.705" v="367" actId="5793"/>
          <ac:spMkLst>
            <pc:docMk/>
            <pc:sldMk cId="0" sldId="33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5:18.489" v="365" actId="478"/>
          <ac:spMkLst>
            <pc:docMk/>
            <pc:sldMk cId="0" sldId="331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15:25.256" v="366" actId="26606"/>
          <ac:spMkLst>
            <pc:docMk/>
            <pc:sldMk cId="0" sldId="331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15:25.256" v="366" actId="26606"/>
          <ac:picMkLst>
            <pc:docMk/>
            <pc:sldMk cId="0" sldId="331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5:25.256" v="366" actId="26606"/>
          <ac:picMkLst>
            <pc:docMk/>
            <pc:sldMk cId="0" sldId="331"/>
            <ac:picMk id="17" creationId="{B9238B3E-24AA-439A-B527-6C5DF6D72145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5:46.975" v="370" actId="26606"/>
        <pc:sldMkLst>
          <pc:docMk/>
          <pc:sldMk cId="0" sldId="332"/>
        </pc:sldMkLst>
        <pc:spChg chg="mo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5:38.429" v="369" actId="478"/>
          <ac:spMkLst>
            <pc:docMk/>
            <pc:sldMk cId="0" sldId="332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15:46.975" v="370" actId="26606"/>
          <ac:spMkLst>
            <pc:docMk/>
            <pc:sldMk cId="0" sldId="332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15:46.975" v="370" actId="26606"/>
          <ac:picMkLst>
            <pc:docMk/>
            <pc:sldMk cId="0" sldId="332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5:46.975" v="370" actId="26606"/>
          <ac:picMkLst>
            <pc:docMk/>
            <pc:sldMk cId="0" sldId="332"/>
            <ac:picMk id="19" creationId="{69F01145-BEA3-4CBF-AA21-10077B948CA8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15:59.744" v="373" actId="26606"/>
        <pc:sldMkLst>
          <pc:docMk/>
          <pc:sldMk cId="0" sldId="333"/>
        </pc:sldMkLst>
        <pc:spChg chg="mod">
          <ac:chgData name="Spiece, Andrew" userId="11028c26-e505-4c3a-99fd-3593276039c1" providerId="ADAL" clId="{DB1B5E43-A6AD-4BE8-B3E9-2C555D2E4297}" dt="2025-09-02T02:15:59.744" v="373" actId="26606"/>
          <ac:spMkLst>
            <pc:docMk/>
            <pc:sldMk cId="0" sldId="333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5:59.744" v="373" actId="26606"/>
          <ac:spMkLst>
            <pc:docMk/>
            <pc:sldMk cId="0" sldId="33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5:56.988" v="372" actId="478"/>
          <ac:spMkLst>
            <pc:docMk/>
            <pc:sldMk cId="0" sldId="333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5:59.744" v="373" actId="26606"/>
          <ac:spMkLst>
            <pc:docMk/>
            <pc:sldMk cId="0" sldId="333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5:59.744" v="373" actId="26606"/>
          <ac:spMkLst>
            <pc:docMk/>
            <pc:sldMk cId="0" sldId="333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5:59.744" v="373" actId="26606"/>
          <ac:picMkLst>
            <pc:docMk/>
            <pc:sldMk cId="0" sldId="333"/>
            <ac:picMk id="6" creationId="{E0C32ADA-6FBD-4E89-A7AD-627CA74A51DE}"/>
          </ac:picMkLst>
        </pc:picChg>
        <pc:picChg chg="add">
          <ac:chgData name="Spiece, Andrew" userId="11028c26-e505-4c3a-99fd-3593276039c1" providerId="ADAL" clId="{DB1B5E43-A6AD-4BE8-B3E9-2C555D2E4297}" dt="2025-09-02T02:15:59.744" v="373" actId="26606"/>
          <ac:picMkLst>
            <pc:docMk/>
            <pc:sldMk cId="0" sldId="333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5:59.744" v="373" actId="26606"/>
          <ac:picMkLst>
            <pc:docMk/>
            <pc:sldMk cId="0" sldId="333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5:59.744" v="373" actId="26606"/>
          <ac:picMkLst>
            <pc:docMk/>
            <pc:sldMk cId="0" sldId="333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5:59.744" v="373" actId="26606"/>
          <ac:picMkLst>
            <pc:docMk/>
            <pc:sldMk cId="0" sldId="333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6:09.229" v="376" actId="26606"/>
        <pc:sldMkLst>
          <pc:docMk/>
          <pc:sldMk cId="0" sldId="334"/>
        </pc:sldMkLst>
        <pc:spChg chg="mo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6:06.337" v="375" actId="478"/>
          <ac:spMkLst>
            <pc:docMk/>
            <pc:sldMk cId="0" sldId="334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23" creationId="{7810E80F-9C89-42DA-AC6A-CA9F6C0FEE1D}"/>
          </ac:spMkLst>
        </pc:spChg>
        <pc:spChg chg="ad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25" creationId="{35955B09-6DFD-41EE-8794-648DBC50B39F}"/>
          </ac:spMkLst>
        </pc:spChg>
        <pc:spChg chg="ad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27" creationId="{EA1C8458-DBAA-4D00-98AC-E9890360D5F1}"/>
          </ac:spMkLst>
        </pc:spChg>
        <pc:spChg chg="add">
          <ac:chgData name="Spiece, Andrew" userId="11028c26-e505-4c3a-99fd-3593276039c1" providerId="ADAL" clId="{DB1B5E43-A6AD-4BE8-B3E9-2C555D2E4297}" dt="2025-09-02T02:16:09.229" v="376" actId="26606"/>
          <ac:spMkLst>
            <pc:docMk/>
            <pc:sldMk cId="0" sldId="334"/>
            <ac:spMk id="29" creationId="{A8D15A26-D50C-4BE5-8A59-321D90248097}"/>
          </ac:spMkLst>
        </pc:spChg>
        <pc:picChg chg="mod">
          <ac:chgData name="Spiece, Andrew" userId="11028c26-e505-4c3a-99fd-3593276039c1" providerId="ADAL" clId="{DB1B5E43-A6AD-4BE8-B3E9-2C555D2E4297}" dt="2025-09-02T02:16:09.229" v="376" actId="26606"/>
          <ac:picMkLst>
            <pc:docMk/>
            <pc:sldMk cId="0" sldId="334"/>
            <ac:picMk id="6" creationId="{D6C92FC4-079E-A498-C097-92D35F1C7CC3}"/>
          </ac:picMkLst>
        </pc:picChg>
        <pc:picChg chg="add">
          <ac:chgData name="Spiece, Andrew" userId="11028c26-e505-4c3a-99fd-3593276039c1" providerId="ADAL" clId="{DB1B5E43-A6AD-4BE8-B3E9-2C555D2E4297}" dt="2025-09-02T02:16:09.229" v="376" actId="26606"/>
          <ac:picMkLst>
            <pc:docMk/>
            <pc:sldMk cId="0" sldId="334"/>
            <ac:picMk id="13" creationId="{7C268552-D473-46ED-B1B8-422042C4DEF1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6:38.205" v="382" actId="5793"/>
        <pc:sldMkLst>
          <pc:docMk/>
          <pc:sldMk cId="0" sldId="335"/>
        </pc:sldMkLst>
        <pc:spChg chg="mo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6:38.205" v="382" actId="5793"/>
          <ac:spMkLst>
            <pc:docMk/>
            <pc:sldMk cId="0" sldId="33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6:16.151" v="378" actId="478"/>
          <ac:spMkLst>
            <pc:docMk/>
            <pc:sldMk cId="0" sldId="335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30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36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38" creationId="{C8A3C342-1D03-412F-8DD3-BF519E8E0AE9}"/>
          </ac:spMkLst>
        </pc:spChg>
        <pc:spChg chg="ad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40" creationId="{81CC9B02-E087-4350-AEBD-2C3CF001AF01}"/>
          </ac:spMkLst>
        </pc:spChg>
        <pc:spChg chg="ad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42" creationId="{AC3BF0FA-36FA-4CE9-840E-F7C3A8F168B5}"/>
          </ac:spMkLst>
        </pc:spChg>
        <pc:spChg chg="add">
          <ac:chgData name="Spiece, Andrew" userId="11028c26-e505-4c3a-99fd-3593276039c1" providerId="ADAL" clId="{DB1B5E43-A6AD-4BE8-B3E9-2C555D2E4297}" dt="2025-09-02T02:16:32.791" v="381" actId="26606"/>
          <ac:spMkLst>
            <pc:docMk/>
            <pc:sldMk cId="0" sldId="335"/>
            <ac:spMk id="44" creationId="{D6F18ACE-6E82-4ADC-8A2F-A1771B309B16}"/>
          </ac:spMkLst>
        </pc:spChg>
        <pc:picChg chg="mod">
          <ac:chgData name="Spiece, Andrew" userId="11028c26-e505-4c3a-99fd-3593276039c1" providerId="ADAL" clId="{DB1B5E43-A6AD-4BE8-B3E9-2C555D2E4297}" dt="2025-09-02T02:16:26.432" v="379" actId="26606"/>
          <ac:picMkLst>
            <pc:docMk/>
            <pc:sldMk cId="0" sldId="335"/>
            <ac:picMk id="6" creationId="{58EB7CE7-D3AD-E119-57E8-950997FEE1C9}"/>
          </ac:picMkLst>
        </pc:picChg>
        <pc:picChg chg="add">
          <ac:chgData name="Spiece, Andrew" userId="11028c26-e505-4c3a-99fd-3593276039c1" providerId="ADAL" clId="{DB1B5E43-A6AD-4BE8-B3E9-2C555D2E4297}" dt="2025-09-02T02:16:26.432" v="379" actId="26606"/>
          <ac:picMkLst>
            <pc:docMk/>
            <pc:sldMk cId="0" sldId="335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6:26.432" v="379" actId="26606"/>
          <ac:picMkLst>
            <pc:docMk/>
            <pc:sldMk cId="0" sldId="335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6:26.432" v="379" actId="26606"/>
          <ac:picMkLst>
            <pc:docMk/>
            <pc:sldMk cId="0" sldId="335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6:26.432" v="379" actId="26606"/>
          <ac:picMkLst>
            <pc:docMk/>
            <pc:sldMk cId="0" sldId="335"/>
            <ac:picMk id="19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16:58.169" v="389" actId="478"/>
        <pc:sldMkLst>
          <pc:docMk/>
          <pc:sldMk cId="0" sldId="336"/>
        </pc:sldMkLst>
        <pc:spChg chg="mod">
          <ac:chgData name="Spiece, Andrew" userId="11028c26-e505-4c3a-99fd-3593276039c1" providerId="ADAL" clId="{DB1B5E43-A6AD-4BE8-B3E9-2C555D2E4297}" dt="2025-09-02T02:16:53.785" v="388" actId="20577"/>
          <ac:spMkLst>
            <pc:docMk/>
            <pc:sldMk cId="0" sldId="336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6:58.169" v="389" actId="478"/>
          <ac:spMkLst>
            <pc:docMk/>
            <pc:sldMk cId="0" sldId="336"/>
            <ac:spMk id="5" creationId="{00000000-0000-0000-0000-000000000000}"/>
          </ac:spMkLst>
        </pc:spChg>
      </pc:sldChg>
      <pc:sldChg chg="addSp delSp modSp mod setBg setClrOvrMap">
        <pc:chgData name="Spiece, Andrew" userId="11028c26-e505-4c3a-99fd-3593276039c1" providerId="ADAL" clId="{DB1B5E43-A6AD-4BE8-B3E9-2C555D2E4297}" dt="2025-09-02T02:17:26.588" v="399" actId="6549"/>
        <pc:sldMkLst>
          <pc:docMk/>
          <pc:sldMk cId="0" sldId="337"/>
        </pc:sldMkLst>
        <pc:spChg chg="mo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7:26.588" v="399" actId="6549"/>
          <ac:spMkLst>
            <pc:docMk/>
            <pc:sldMk cId="0" sldId="337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7:06.053" v="391" actId="478"/>
          <ac:spMkLst>
            <pc:docMk/>
            <pc:sldMk cId="0" sldId="337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17:10.011" v="392" actId="26606"/>
          <ac:spMkLst>
            <pc:docMk/>
            <pc:sldMk cId="0" sldId="337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17:10.011" v="392" actId="26606"/>
          <ac:picMkLst>
            <pc:docMk/>
            <pc:sldMk cId="0" sldId="337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7:10.011" v="392" actId="26606"/>
          <ac:picMkLst>
            <pc:docMk/>
            <pc:sldMk cId="0" sldId="337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17:35.754" v="404" actId="26606"/>
        <pc:sldMkLst>
          <pc:docMk/>
          <pc:sldMk cId="0" sldId="338"/>
        </pc:sldMkLst>
        <pc:spChg chg="mo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7:32.410" v="401" actId="478"/>
          <ac:spMkLst>
            <pc:docMk/>
            <pc:sldMk cId="0" sldId="338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17:35.729" v="403" actId="26606"/>
          <ac:spMkLst>
            <pc:docMk/>
            <pc:sldMk cId="0" sldId="338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17:35.729" v="403" actId="26606"/>
          <ac:spMkLst>
            <pc:docMk/>
            <pc:sldMk cId="0" sldId="338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17:35.729" v="403" actId="26606"/>
          <ac:spMkLst>
            <pc:docMk/>
            <pc:sldMk cId="0" sldId="338"/>
            <ac:spMk id="23" creationId="{D27CF008-4B18-436D-B2D5-C1346C12438E}"/>
          </ac:spMkLst>
        </pc:spChg>
        <pc:spChg chg="add del">
          <ac:chgData name="Spiece, Andrew" userId="11028c26-e505-4c3a-99fd-3593276039c1" providerId="ADAL" clId="{DB1B5E43-A6AD-4BE8-B3E9-2C555D2E4297}" dt="2025-09-02T02:17:35.729" v="403" actId="26606"/>
          <ac:spMkLst>
            <pc:docMk/>
            <pc:sldMk cId="0" sldId="338"/>
            <ac:spMk id="25" creationId="{CE22DAD8-5F67-4B73-ADA9-06EF381F7AD6}"/>
          </ac:spMkLst>
        </pc:spChg>
        <pc:spChg chg="add del">
          <ac:chgData name="Spiece, Andrew" userId="11028c26-e505-4c3a-99fd-3593276039c1" providerId="ADAL" clId="{DB1B5E43-A6AD-4BE8-B3E9-2C555D2E4297}" dt="2025-09-02T02:17:35.729" v="403" actId="26606"/>
          <ac:spMkLst>
            <pc:docMk/>
            <pc:sldMk cId="0" sldId="338"/>
            <ac:spMk id="27" creationId="{E4F17063-EDA4-417B-946F-BA357F3B390D}"/>
          </ac:spMkLst>
        </pc:spChg>
        <pc:spChg chg="add del">
          <ac:chgData name="Spiece, Andrew" userId="11028c26-e505-4c3a-99fd-3593276039c1" providerId="ADAL" clId="{DB1B5E43-A6AD-4BE8-B3E9-2C555D2E4297}" dt="2025-09-02T02:17:35.729" v="403" actId="26606"/>
          <ac:spMkLst>
            <pc:docMk/>
            <pc:sldMk cId="0" sldId="338"/>
            <ac:spMk id="29" creationId="{D36F3EEA-55D4-4677-80E7-92D00B8F343B}"/>
          </ac:spMkLst>
        </pc:spChg>
        <pc:spChg chg="ad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33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36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37" creationId="{D67CA421-FA2B-47ED-A101-F8BBEBB2976B}"/>
          </ac:spMkLst>
        </pc:spChg>
        <pc:spChg chg="ad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38" creationId="{12425D82-CD5E-45A4-9542-70951E59F2D1}"/>
          </ac:spMkLst>
        </pc:spChg>
        <pc:spChg chg="add">
          <ac:chgData name="Spiece, Andrew" userId="11028c26-e505-4c3a-99fd-3593276039c1" providerId="ADAL" clId="{DB1B5E43-A6AD-4BE8-B3E9-2C555D2E4297}" dt="2025-09-02T02:17:35.754" v="404" actId="26606"/>
          <ac:spMkLst>
            <pc:docMk/>
            <pc:sldMk cId="0" sldId="338"/>
            <ac:spMk id="39" creationId="{221DB897-A621-4D5F-AC81-91199AC4370E}"/>
          </ac:spMkLst>
        </pc:spChg>
        <pc:picChg chg="add del">
          <ac:chgData name="Spiece, Andrew" userId="11028c26-e505-4c3a-99fd-3593276039c1" providerId="ADAL" clId="{DB1B5E43-A6AD-4BE8-B3E9-2C555D2E4297}" dt="2025-09-02T02:17:35.729" v="403" actId="26606"/>
          <ac:picMkLst>
            <pc:docMk/>
            <pc:sldMk cId="0" sldId="338"/>
            <ac:picMk id="11" creationId="{41B68C77-138E-4BF7-A276-BD0C78A4219F}"/>
          </ac:picMkLst>
        </pc:picChg>
        <pc:picChg chg="add del">
          <ac:chgData name="Spiece, Andrew" userId="11028c26-e505-4c3a-99fd-3593276039c1" providerId="ADAL" clId="{DB1B5E43-A6AD-4BE8-B3E9-2C555D2E4297}" dt="2025-09-02T02:17:35.729" v="403" actId="26606"/>
          <ac:picMkLst>
            <pc:docMk/>
            <pc:sldMk cId="0" sldId="338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17:35.754" v="404" actId="26606"/>
          <ac:picMkLst>
            <pc:docMk/>
            <pc:sldMk cId="0" sldId="338"/>
            <ac:picMk id="3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7:35.754" v="404" actId="26606"/>
          <ac:picMkLst>
            <pc:docMk/>
            <pc:sldMk cId="0" sldId="338"/>
            <ac:picMk id="34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7:35.754" v="404" actId="26606"/>
          <ac:picMkLst>
            <pc:docMk/>
            <pc:sldMk cId="0" sldId="338"/>
            <ac:picMk id="35" creationId="{69F01145-BEA3-4CBF-AA21-10077B948CA8}"/>
          </ac:picMkLst>
        </pc:picChg>
      </pc:sldChg>
      <pc:sldChg chg="addSp modSp mod setBg setClrOvrMap">
        <pc:chgData name="Spiece, Andrew" userId="11028c26-e505-4c3a-99fd-3593276039c1" providerId="ADAL" clId="{DB1B5E43-A6AD-4BE8-B3E9-2C555D2E4297}" dt="2025-09-02T02:17:48.145" v="407" actId="6549"/>
        <pc:sldMkLst>
          <pc:docMk/>
          <pc:sldMk cId="0" sldId="339"/>
        </pc:sldMkLst>
        <pc:spChg chg="mo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7:48.145" v="407" actId="6549"/>
          <ac:spMkLst>
            <pc:docMk/>
            <pc:sldMk cId="0" sldId="339"/>
            <ac:spMk id="3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16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22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24" creationId="{B4AAD3FD-83A5-4B89-9F8F-01B8870865BE}"/>
          </ac:spMkLst>
        </pc:spChg>
        <pc:spChg chg="ad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26" creationId="{61752F1D-FC0F-4103-9584-630E643CCDA6}"/>
          </ac:spMkLst>
        </pc:spChg>
        <pc:spChg chg="ad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28" creationId="{70151CB7-E7DE-4917-B831-01DF9CE01306}"/>
          </ac:spMkLst>
        </pc:spChg>
        <pc:spChg chg="add">
          <ac:chgData name="Spiece, Andrew" userId="11028c26-e505-4c3a-99fd-3593276039c1" providerId="ADAL" clId="{DB1B5E43-A6AD-4BE8-B3E9-2C555D2E4297}" dt="2025-09-02T02:17:44.271" v="406" actId="26606"/>
          <ac:spMkLst>
            <pc:docMk/>
            <pc:sldMk cId="0" sldId="339"/>
            <ac:spMk id="30" creationId="{A92A1116-1C84-41DF-B803-1F7B0883EC82}"/>
          </ac:spMkLst>
        </pc:spChg>
        <pc:picChg chg="mod">
          <ac:chgData name="Spiece, Andrew" userId="11028c26-e505-4c3a-99fd-3593276039c1" providerId="ADAL" clId="{DB1B5E43-A6AD-4BE8-B3E9-2C555D2E4297}" dt="2025-09-02T02:17:44.271" v="406" actId="26606"/>
          <ac:picMkLst>
            <pc:docMk/>
            <pc:sldMk cId="0" sldId="339"/>
            <ac:picMk id="7" creationId="{434CD7F8-9CDB-8EA2-AE59-B8D8427F8192}"/>
          </ac:picMkLst>
        </pc:picChg>
        <pc:picChg chg="add">
          <ac:chgData name="Spiece, Andrew" userId="11028c26-e505-4c3a-99fd-3593276039c1" providerId="ADAL" clId="{DB1B5E43-A6AD-4BE8-B3E9-2C555D2E4297}" dt="2025-09-02T02:17:44.271" v="406" actId="26606"/>
          <ac:picMkLst>
            <pc:docMk/>
            <pc:sldMk cId="0" sldId="339"/>
            <ac:picMk id="18" creationId="{B9238B3E-24AA-439A-B527-6C5DF6D72145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17:57.273" v="410" actId="26606"/>
        <pc:sldMkLst>
          <pc:docMk/>
          <pc:sldMk cId="0" sldId="340"/>
        </pc:sldMkLst>
        <pc:spChg chg="mod">
          <ac:chgData name="Spiece, Andrew" userId="11028c26-e505-4c3a-99fd-3593276039c1" providerId="ADAL" clId="{DB1B5E43-A6AD-4BE8-B3E9-2C555D2E4297}" dt="2025-09-02T02:17:57.273" v="410" actId="26606"/>
          <ac:spMkLst>
            <pc:docMk/>
            <pc:sldMk cId="0" sldId="340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7:57.273" v="410" actId="26606"/>
          <ac:spMkLst>
            <pc:docMk/>
            <pc:sldMk cId="0" sldId="340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7:54.146" v="409" actId="478"/>
          <ac:spMkLst>
            <pc:docMk/>
            <pc:sldMk cId="0" sldId="340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7:57.273" v="410" actId="26606"/>
          <ac:spMkLst>
            <pc:docMk/>
            <pc:sldMk cId="0" sldId="340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7:57.273" v="410" actId="26606"/>
          <ac:spMkLst>
            <pc:docMk/>
            <pc:sldMk cId="0" sldId="340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7:57.273" v="410" actId="26606"/>
          <ac:picMkLst>
            <pc:docMk/>
            <pc:sldMk cId="0" sldId="340"/>
            <ac:picMk id="6" creationId="{9BD3A18A-A736-0F2A-CED2-CE3F960C2CB6}"/>
          </ac:picMkLst>
        </pc:picChg>
        <pc:picChg chg="add">
          <ac:chgData name="Spiece, Andrew" userId="11028c26-e505-4c3a-99fd-3593276039c1" providerId="ADAL" clId="{DB1B5E43-A6AD-4BE8-B3E9-2C555D2E4297}" dt="2025-09-02T02:17:57.273" v="410" actId="26606"/>
          <ac:picMkLst>
            <pc:docMk/>
            <pc:sldMk cId="0" sldId="340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7:57.273" v="410" actId="26606"/>
          <ac:picMkLst>
            <pc:docMk/>
            <pc:sldMk cId="0" sldId="340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7:57.273" v="410" actId="26606"/>
          <ac:picMkLst>
            <pc:docMk/>
            <pc:sldMk cId="0" sldId="340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7:57.273" v="410" actId="26606"/>
          <ac:picMkLst>
            <pc:docMk/>
            <pc:sldMk cId="0" sldId="340"/>
            <ac:picMk id="19" creationId="{69F01145-BEA3-4CBF-AA21-10077B948CA8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18:06.693" v="413" actId="26606"/>
        <pc:sldMkLst>
          <pc:docMk/>
          <pc:sldMk cId="0" sldId="341"/>
        </pc:sldMkLst>
        <pc:spChg chg="mod">
          <ac:chgData name="Spiece, Andrew" userId="11028c26-e505-4c3a-99fd-3593276039c1" providerId="ADAL" clId="{DB1B5E43-A6AD-4BE8-B3E9-2C555D2E4297}" dt="2025-09-02T02:18:06.693" v="413" actId="26606"/>
          <ac:spMkLst>
            <pc:docMk/>
            <pc:sldMk cId="0" sldId="341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18:06.693" v="413" actId="26606"/>
          <ac:spMkLst>
            <pc:docMk/>
            <pc:sldMk cId="0" sldId="341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8:00.915" v="411" actId="478"/>
          <ac:spMkLst>
            <pc:docMk/>
            <pc:sldMk cId="0" sldId="341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18:06.693" v="413" actId="26606"/>
          <ac:spMkLst>
            <pc:docMk/>
            <pc:sldMk cId="0" sldId="341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18:06.693" v="413" actId="26606"/>
          <ac:spMkLst>
            <pc:docMk/>
            <pc:sldMk cId="0" sldId="341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18:06.693" v="413" actId="26606"/>
          <ac:picMkLst>
            <pc:docMk/>
            <pc:sldMk cId="0" sldId="341"/>
            <ac:picMk id="6" creationId="{B9981953-EFAF-6D8F-DDF9-851C0583C83E}"/>
          </ac:picMkLst>
        </pc:picChg>
        <pc:picChg chg="add">
          <ac:chgData name="Spiece, Andrew" userId="11028c26-e505-4c3a-99fd-3593276039c1" providerId="ADAL" clId="{DB1B5E43-A6AD-4BE8-B3E9-2C555D2E4297}" dt="2025-09-02T02:18:06.693" v="413" actId="26606"/>
          <ac:picMkLst>
            <pc:docMk/>
            <pc:sldMk cId="0" sldId="341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18:06.693" v="413" actId="26606"/>
          <ac:picMkLst>
            <pc:docMk/>
            <pc:sldMk cId="0" sldId="341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18:06.693" v="413" actId="26606"/>
          <ac:picMkLst>
            <pc:docMk/>
            <pc:sldMk cId="0" sldId="341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18:06.693" v="413" actId="26606"/>
          <ac:picMkLst>
            <pc:docMk/>
            <pc:sldMk cId="0" sldId="341"/>
            <ac:picMk id="19" creationId="{69F01145-BEA3-4CBF-AA21-10077B948CA8}"/>
          </ac:picMkLst>
        </pc:picChg>
      </pc:sldChg>
      <pc:sldChg chg="delSp modSp mod">
        <pc:chgData name="Spiece, Andrew" userId="11028c26-e505-4c3a-99fd-3593276039c1" providerId="ADAL" clId="{DB1B5E43-A6AD-4BE8-B3E9-2C555D2E4297}" dt="2025-09-02T02:18:16.394" v="416" actId="478"/>
        <pc:sldMkLst>
          <pc:docMk/>
          <pc:sldMk cId="0" sldId="342"/>
        </pc:sldMkLst>
        <pc:spChg chg="mod">
          <ac:chgData name="Spiece, Andrew" userId="11028c26-e505-4c3a-99fd-3593276039c1" providerId="ADAL" clId="{DB1B5E43-A6AD-4BE8-B3E9-2C555D2E4297}" dt="2025-09-02T02:18:14.452" v="415" actId="20577"/>
          <ac:spMkLst>
            <pc:docMk/>
            <pc:sldMk cId="0" sldId="342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8:16.394" v="416" actId="478"/>
          <ac:spMkLst>
            <pc:docMk/>
            <pc:sldMk cId="0" sldId="342"/>
            <ac:spMk id="5" creationId="{00000000-0000-0000-0000-000000000000}"/>
          </ac:spMkLst>
        </pc:spChg>
      </pc:sldChg>
      <pc:sldChg chg="addSp delSp modSp mod setBg modAnim setClrOvrMap">
        <pc:chgData name="Spiece, Andrew" userId="11028c26-e505-4c3a-99fd-3593276039c1" providerId="ADAL" clId="{DB1B5E43-A6AD-4BE8-B3E9-2C555D2E4297}" dt="2025-09-02T02:20:01.207" v="427" actId="26606"/>
        <pc:sldMkLst>
          <pc:docMk/>
          <pc:sldMk cId="0" sldId="343"/>
        </pc:sldMkLst>
        <pc:spChg chg="mod">
          <ac:chgData name="Spiece, Andrew" userId="11028c26-e505-4c3a-99fd-3593276039c1" providerId="ADAL" clId="{DB1B5E43-A6AD-4BE8-B3E9-2C555D2E4297}" dt="2025-09-02T02:20:01.207" v="427" actId="26606"/>
          <ac:spMkLst>
            <pc:docMk/>
            <pc:sldMk cId="0" sldId="343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20:01.207" v="427" actId="26606"/>
          <ac:spMkLst>
            <pc:docMk/>
            <pc:sldMk cId="0" sldId="343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9:20.226" v="422" actId="478"/>
          <ac:spMkLst>
            <pc:docMk/>
            <pc:sldMk cId="0" sldId="343"/>
            <ac:spMk id="4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18:22.818" v="418" actId="478"/>
          <ac:spMkLst>
            <pc:docMk/>
            <pc:sldMk cId="0" sldId="343"/>
            <ac:spMk id="5" creationId="{00000000-0000-0000-0000-000000000000}"/>
          </ac:spMkLst>
        </pc:spChg>
        <pc:spChg chg="add del">
          <ac:chgData name="Spiece, Andrew" userId="11028c26-e505-4c3a-99fd-3593276039c1" providerId="ADAL" clId="{DB1B5E43-A6AD-4BE8-B3E9-2C555D2E4297}" dt="2025-09-02T02:20:01.158" v="426" actId="26606"/>
          <ac:spMkLst>
            <pc:docMk/>
            <pc:sldMk cId="0" sldId="343"/>
            <ac:spMk id="15" creationId="{4AC0CD9D-7610-4620-93B4-798CCD9AB581}"/>
          </ac:spMkLst>
        </pc:spChg>
        <pc:spChg chg="add del">
          <ac:chgData name="Spiece, Andrew" userId="11028c26-e505-4c3a-99fd-3593276039c1" providerId="ADAL" clId="{DB1B5E43-A6AD-4BE8-B3E9-2C555D2E4297}" dt="2025-09-02T02:20:01.158" v="426" actId="26606"/>
          <ac:spMkLst>
            <pc:docMk/>
            <pc:sldMk cId="0" sldId="343"/>
            <ac:spMk id="21" creationId="{DE4D62F9-188E-4530-84C2-24BDEE4BEB82}"/>
          </ac:spMkLst>
        </pc:spChg>
        <pc:spChg chg="add del">
          <ac:chgData name="Spiece, Andrew" userId="11028c26-e505-4c3a-99fd-3593276039c1" providerId="ADAL" clId="{DB1B5E43-A6AD-4BE8-B3E9-2C555D2E4297}" dt="2025-09-02T02:20:01.158" v="426" actId="26606"/>
          <ac:spMkLst>
            <pc:docMk/>
            <pc:sldMk cId="0" sldId="343"/>
            <ac:spMk id="23" creationId="{49076D5E-68ED-4CD1-A04F-E7934EBFAAD9}"/>
          </ac:spMkLst>
        </pc:spChg>
        <pc:spChg chg="add del">
          <ac:chgData name="Spiece, Andrew" userId="11028c26-e505-4c3a-99fd-3593276039c1" providerId="ADAL" clId="{DB1B5E43-A6AD-4BE8-B3E9-2C555D2E4297}" dt="2025-09-02T02:20:01.158" v="426" actId="26606"/>
          <ac:spMkLst>
            <pc:docMk/>
            <pc:sldMk cId="0" sldId="343"/>
            <ac:spMk id="25" creationId="{21BE0A6B-EBF8-4301-B1AE-F6A1C4003E2A}"/>
          </ac:spMkLst>
        </pc:spChg>
        <pc:spChg chg="add del">
          <ac:chgData name="Spiece, Andrew" userId="11028c26-e505-4c3a-99fd-3593276039c1" providerId="ADAL" clId="{DB1B5E43-A6AD-4BE8-B3E9-2C555D2E4297}" dt="2025-09-02T02:20:01.158" v="426" actId="26606"/>
          <ac:spMkLst>
            <pc:docMk/>
            <pc:sldMk cId="0" sldId="343"/>
            <ac:spMk id="27" creationId="{03C06118-B3FE-4B51-80A1-B82C2E9FF970}"/>
          </ac:spMkLst>
        </pc:spChg>
        <pc:spChg chg="add del">
          <ac:chgData name="Spiece, Andrew" userId="11028c26-e505-4c3a-99fd-3593276039c1" providerId="ADAL" clId="{DB1B5E43-A6AD-4BE8-B3E9-2C555D2E4297}" dt="2025-09-02T02:20:01.158" v="426" actId="26606"/>
          <ac:spMkLst>
            <pc:docMk/>
            <pc:sldMk cId="0" sldId="343"/>
            <ac:spMk id="29" creationId="{172BE3F8-96D6-4535-9AE4-694DC4F5B13F}"/>
          </ac:spMkLst>
        </pc:spChg>
        <pc:spChg chg="add">
          <ac:chgData name="Spiece, Andrew" userId="11028c26-e505-4c3a-99fd-3593276039c1" providerId="ADAL" clId="{DB1B5E43-A6AD-4BE8-B3E9-2C555D2E4297}" dt="2025-09-02T02:20:01.207" v="427" actId="26606"/>
          <ac:spMkLst>
            <pc:docMk/>
            <pc:sldMk cId="0" sldId="343"/>
            <ac:spMk id="33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20:01.207" v="427" actId="26606"/>
          <ac:spMkLst>
            <pc:docMk/>
            <pc:sldMk cId="0" sldId="343"/>
            <ac:spMk id="36" creationId="{DE4D62F9-188E-4530-84C2-24BDEE4BEB82}"/>
          </ac:spMkLst>
        </pc:spChg>
        <pc:picChg chg="add mod">
          <ac:chgData name="Spiece, Andrew" userId="11028c26-e505-4c3a-99fd-3593276039c1" providerId="ADAL" clId="{DB1B5E43-A6AD-4BE8-B3E9-2C555D2E4297}" dt="2025-09-02T02:20:01.207" v="427" actId="26606"/>
          <ac:picMkLst>
            <pc:docMk/>
            <pc:sldMk cId="0" sldId="343"/>
            <ac:picMk id="6" creationId="{5E59BE5F-34AC-2351-F149-B87FA95F7E7F}"/>
          </ac:picMkLst>
        </pc:picChg>
        <pc:picChg chg="add del">
          <ac:chgData name="Spiece, Andrew" userId="11028c26-e505-4c3a-99fd-3593276039c1" providerId="ADAL" clId="{DB1B5E43-A6AD-4BE8-B3E9-2C555D2E4297}" dt="2025-09-02T02:20:01.158" v="426" actId="26606"/>
          <ac:picMkLst>
            <pc:docMk/>
            <pc:sldMk cId="0" sldId="343"/>
            <ac:picMk id="19" creationId="{69F01145-BEA3-4CBF-AA21-10077B948CA8}"/>
          </ac:picMkLst>
        </pc:picChg>
        <pc:picChg chg="add">
          <ac:chgData name="Spiece, Andrew" userId="11028c26-e505-4c3a-99fd-3593276039c1" providerId="ADAL" clId="{DB1B5E43-A6AD-4BE8-B3E9-2C555D2E4297}" dt="2025-09-02T02:20:01.207" v="427" actId="26606"/>
          <ac:picMkLst>
            <pc:docMk/>
            <pc:sldMk cId="0" sldId="343"/>
            <ac:picMk id="3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20:01.207" v="427" actId="26606"/>
          <ac:picMkLst>
            <pc:docMk/>
            <pc:sldMk cId="0" sldId="343"/>
            <ac:picMk id="32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20:01.207" v="427" actId="26606"/>
          <ac:picMkLst>
            <pc:docMk/>
            <pc:sldMk cId="0" sldId="343"/>
            <ac:picMk id="34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20:01.207" v="427" actId="26606"/>
          <ac:picMkLst>
            <pc:docMk/>
            <pc:sldMk cId="0" sldId="343"/>
            <ac:picMk id="35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20:12.475" v="431" actId="26606"/>
        <pc:sldMkLst>
          <pc:docMk/>
          <pc:sldMk cId="0" sldId="344"/>
        </pc:sldMkLst>
        <pc:spChg chg="mo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20:08.693" v="430" actId="478"/>
          <ac:spMkLst>
            <pc:docMk/>
            <pc:sldMk cId="0" sldId="344"/>
            <ac:spMk id="4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20:05.737" v="429" actId="478"/>
          <ac:spMkLst>
            <pc:docMk/>
            <pc:sldMk cId="0" sldId="344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12" creationId="{4FA533C5-33E3-4611-AF9F-72811D8B26A6}"/>
          </ac:spMkLst>
        </pc:spChg>
        <pc:spChg chg="ad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18" creationId="{87F0FDC4-AD8C-47D9-9131-623C98ADB0AE}"/>
          </ac:spMkLst>
        </pc:spChg>
        <pc:spChg chg="ad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20" creationId="{74CD14DB-BB81-479F-A1FC-1C75640E9F84}"/>
          </ac:spMkLst>
        </pc:spChg>
        <pc:spChg chg="ad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22" creationId="{C943A91B-7CA7-4592-A975-73B1BF8C4C74}"/>
          </ac:spMkLst>
        </pc:spChg>
        <pc:spChg chg="ad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24" creationId="{EC471314-E46A-414B-8D91-74880E84F187}"/>
          </ac:spMkLst>
        </pc:spChg>
        <pc:spChg chg="add">
          <ac:chgData name="Spiece, Andrew" userId="11028c26-e505-4c3a-99fd-3593276039c1" providerId="ADAL" clId="{DB1B5E43-A6AD-4BE8-B3E9-2C555D2E4297}" dt="2025-09-02T02:20:12.475" v="431" actId="26606"/>
          <ac:spMkLst>
            <pc:docMk/>
            <pc:sldMk cId="0" sldId="344"/>
            <ac:spMk id="26" creationId="{6A681326-1C9D-44A3-A627-3871BDAE4127}"/>
          </ac:spMkLst>
        </pc:spChg>
        <pc:picChg chg="add">
          <ac:chgData name="Spiece, Andrew" userId="11028c26-e505-4c3a-99fd-3593276039c1" providerId="ADAL" clId="{DB1B5E43-A6AD-4BE8-B3E9-2C555D2E4297}" dt="2025-09-02T02:20:12.475" v="431" actId="26606"/>
          <ac:picMkLst>
            <pc:docMk/>
            <pc:sldMk cId="0" sldId="344"/>
            <ac:picMk id="10" creationId="{2AE609E2-8522-44E4-9077-980E5BCF3E14}"/>
          </ac:picMkLst>
        </pc:picChg>
        <pc:picChg chg="add">
          <ac:chgData name="Spiece, Andrew" userId="11028c26-e505-4c3a-99fd-3593276039c1" providerId="ADAL" clId="{DB1B5E43-A6AD-4BE8-B3E9-2C555D2E4297}" dt="2025-09-02T02:20:12.475" v="431" actId="26606"/>
          <ac:picMkLst>
            <pc:docMk/>
            <pc:sldMk cId="0" sldId="344"/>
            <ac:picMk id="16" creationId="{6AC7D913-60B7-4603-881B-831DA5D3A940}"/>
          </ac:picMkLst>
        </pc:picChg>
      </pc:sldChg>
      <pc:sldChg chg="addSp delSp modSp mod setBg">
        <pc:chgData name="Spiece, Andrew" userId="11028c26-e505-4c3a-99fd-3593276039c1" providerId="ADAL" clId="{DB1B5E43-A6AD-4BE8-B3E9-2C555D2E4297}" dt="2025-09-02T02:20:24.180" v="434" actId="26606"/>
        <pc:sldMkLst>
          <pc:docMk/>
          <pc:sldMk cId="0" sldId="345"/>
        </pc:sldMkLst>
        <pc:spChg chg="mod">
          <ac:chgData name="Spiece, Andrew" userId="11028c26-e505-4c3a-99fd-3593276039c1" providerId="ADAL" clId="{DB1B5E43-A6AD-4BE8-B3E9-2C555D2E4297}" dt="2025-09-02T02:20:24.180" v="434" actId="26606"/>
          <ac:spMkLst>
            <pc:docMk/>
            <pc:sldMk cId="0" sldId="345"/>
            <ac:spMk id="2" creationId="{00000000-0000-0000-0000-000000000000}"/>
          </ac:spMkLst>
        </pc:spChg>
        <pc:spChg chg="mod">
          <ac:chgData name="Spiece, Andrew" userId="11028c26-e505-4c3a-99fd-3593276039c1" providerId="ADAL" clId="{DB1B5E43-A6AD-4BE8-B3E9-2C555D2E4297}" dt="2025-09-02T02:20:24.180" v="434" actId="26606"/>
          <ac:spMkLst>
            <pc:docMk/>
            <pc:sldMk cId="0" sldId="345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20:21.283" v="433" actId="478"/>
          <ac:spMkLst>
            <pc:docMk/>
            <pc:sldMk cId="0" sldId="345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20:24.180" v="434" actId="26606"/>
          <ac:spMkLst>
            <pc:docMk/>
            <pc:sldMk cId="0" sldId="345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20:24.180" v="434" actId="26606"/>
          <ac:spMkLst>
            <pc:docMk/>
            <pc:sldMk cId="0" sldId="345"/>
            <ac:spMk id="21" creationId="{DE4D62F9-188E-4530-84C2-24BDEE4BEB82}"/>
          </ac:spMkLst>
        </pc:spChg>
        <pc:picChg chg="mod">
          <ac:chgData name="Spiece, Andrew" userId="11028c26-e505-4c3a-99fd-3593276039c1" providerId="ADAL" clId="{DB1B5E43-A6AD-4BE8-B3E9-2C555D2E4297}" dt="2025-09-02T02:20:24.180" v="434" actId="26606"/>
          <ac:picMkLst>
            <pc:docMk/>
            <pc:sldMk cId="0" sldId="345"/>
            <ac:picMk id="6" creationId="{BD5D2B34-F3FE-14FB-8CAE-8726FB6B4A65}"/>
          </ac:picMkLst>
        </pc:picChg>
        <pc:picChg chg="add">
          <ac:chgData name="Spiece, Andrew" userId="11028c26-e505-4c3a-99fd-3593276039c1" providerId="ADAL" clId="{DB1B5E43-A6AD-4BE8-B3E9-2C555D2E4297}" dt="2025-09-02T02:20:24.180" v="434" actId="26606"/>
          <ac:picMkLst>
            <pc:docMk/>
            <pc:sldMk cId="0" sldId="345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20:24.180" v="434" actId="26606"/>
          <ac:picMkLst>
            <pc:docMk/>
            <pc:sldMk cId="0" sldId="345"/>
            <ac:picMk id="13" creationId="{7C268552-D473-46ED-B1B8-422042C4DEF1}"/>
          </ac:picMkLst>
        </pc:picChg>
        <pc:picChg chg="add">
          <ac:chgData name="Spiece, Andrew" userId="11028c26-e505-4c3a-99fd-3593276039c1" providerId="ADAL" clId="{DB1B5E43-A6AD-4BE8-B3E9-2C555D2E4297}" dt="2025-09-02T02:20:24.180" v="434" actId="26606"/>
          <ac:picMkLst>
            <pc:docMk/>
            <pc:sldMk cId="0" sldId="345"/>
            <ac:picMk id="17" creationId="{B9238B3E-24AA-439A-B527-6C5DF6D72145}"/>
          </ac:picMkLst>
        </pc:picChg>
        <pc:picChg chg="add">
          <ac:chgData name="Spiece, Andrew" userId="11028c26-e505-4c3a-99fd-3593276039c1" providerId="ADAL" clId="{DB1B5E43-A6AD-4BE8-B3E9-2C555D2E4297}" dt="2025-09-02T02:20:24.180" v="434" actId="26606"/>
          <ac:picMkLst>
            <pc:docMk/>
            <pc:sldMk cId="0" sldId="345"/>
            <ac:picMk id="19" creationId="{69F01145-BEA3-4CBF-AA21-10077B948CA8}"/>
          </ac:picMkLst>
        </pc:picChg>
      </pc:sldChg>
      <pc:sldChg chg="addSp delSp modSp mod setBg setClrOvrMap">
        <pc:chgData name="Spiece, Andrew" userId="11028c26-e505-4c3a-99fd-3593276039c1" providerId="ADAL" clId="{DB1B5E43-A6AD-4BE8-B3E9-2C555D2E4297}" dt="2025-09-02T02:20:46.261" v="444" actId="20577"/>
        <pc:sldMkLst>
          <pc:docMk/>
          <pc:sldMk cId="0" sldId="346"/>
        </pc:sldMkLst>
        <pc:spChg chg="mo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2" creationId="{00000000-0000-0000-0000-000000000000}"/>
          </ac:spMkLst>
        </pc:spChg>
        <pc:spChg chg="mod ord">
          <ac:chgData name="Spiece, Andrew" userId="11028c26-e505-4c3a-99fd-3593276039c1" providerId="ADAL" clId="{DB1B5E43-A6AD-4BE8-B3E9-2C555D2E4297}" dt="2025-09-02T02:20:46.261" v="444" actId="20577"/>
          <ac:spMkLst>
            <pc:docMk/>
            <pc:sldMk cId="0" sldId="346"/>
            <ac:spMk id="3" creationId="{00000000-0000-0000-0000-000000000000}"/>
          </ac:spMkLst>
        </pc:spChg>
        <pc:spChg chg="del">
          <ac:chgData name="Spiece, Andrew" userId="11028c26-e505-4c3a-99fd-3593276039c1" providerId="ADAL" clId="{DB1B5E43-A6AD-4BE8-B3E9-2C555D2E4297}" dt="2025-09-02T02:20:33.137" v="436" actId="478"/>
          <ac:spMkLst>
            <pc:docMk/>
            <pc:sldMk cId="0" sldId="346"/>
            <ac:spMk id="5" creationId="{00000000-0000-0000-0000-000000000000}"/>
          </ac:spMkLst>
        </pc:spChg>
        <pc:spChg chg="ad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15" creationId="{4AC0CD9D-7610-4620-93B4-798CCD9AB581}"/>
          </ac:spMkLst>
        </pc:spChg>
        <pc:spChg chg="ad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21" creationId="{DE4D62F9-188E-4530-84C2-24BDEE4BEB82}"/>
          </ac:spMkLst>
        </pc:spChg>
        <pc:spChg chg="ad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23" creationId="{61515115-95FB-41E0-86F3-8744438C09D0}"/>
          </ac:spMkLst>
        </pc:spChg>
        <pc:spChg chg="ad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25" creationId="{8222A33F-BE2D-4D69-92A0-5DF8B17BAACA}"/>
          </ac:spMkLst>
        </pc:spChg>
        <pc:spChg chg="ad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27" creationId="{CE1C74D0-9609-468A-9597-5D87C8A42B58}"/>
          </ac:spMkLst>
        </pc:spChg>
        <pc:spChg chg="add">
          <ac:chgData name="Spiece, Andrew" userId="11028c26-e505-4c3a-99fd-3593276039c1" providerId="ADAL" clId="{DB1B5E43-A6AD-4BE8-B3E9-2C555D2E4297}" dt="2025-09-02T02:20:36.223" v="437" actId="26606"/>
          <ac:spMkLst>
            <pc:docMk/>
            <pc:sldMk cId="0" sldId="346"/>
            <ac:spMk id="29" creationId="{C137128D-E594-4905-9F76-E385F0831D60}"/>
          </ac:spMkLst>
        </pc:spChg>
        <pc:picChg chg="add">
          <ac:chgData name="Spiece, Andrew" userId="11028c26-e505-4c3a-99fd-3593276039c1" providerId="ADAL" clId="{DB1B5E43-A6AD-4BE8-B3E9-2C555D2E4297}" dt="2025-09-02T02:20:36.223" v="437" actId="26606"/>
          <ac:picMkLst>
            <pc:docMk/>
            <pc:sldMk cId="0" sldId="346"/>
            <ac:picMk id="11" creationId="{41B68C77-138E-4BF7-A276-BD0C78A4219F}"/>
          </ac:picMkLst>
        </pc:picChg>
        <pc:picChg chg="add">
          <ac:chgData name="Spiece, Andrew" userId="11028c26-e505-4c3a-99fd-3593276039c1" providerId="ADAL" clId="{DB1B5E43-A6AD-4BE8-B3E9-2C555D2E4297}" dt="2025-09-02T02:20:36.223" v="437" actId="26606"/>
          <ac:picMkLst>
            <pc:docMk/>
            <pc:sldMk cId="0" sldId="346"/>
            <ac:picMk id="13" creationId="{7C268552-D473-46ED-B1B8-422042C4DEF1}"/>
          </ac:picMkLst>
        </pc:picChg>
      </pc:sldChg>
      <pc:sldChg chg="add setBg">
        <pc:chgData name="Spiece, Andrew" userId="11028c26-e505-4c3a-99fd-3593276039c1" providerId="ADAL" clId="{DB1B5E43-A6AD-4BE8-B3E9-2C555D2E4297}" dt="2025-09-02T02:01:53.100" v="141"/>
        <pc:sldMkLst>
          <pc:docMk/>
          <pc:sldMk cId="0" sldId="34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6690D-A7E9-4EE8-858D-D9889BB95DD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DBEE0DB-1E87-42A2-91AD-A9FA32123A24}">
      <dgm:prSet/>
      <dgm:spPr/>
      <dgm:t>
        <a:bodyPr/>
        <a:lstStyle/>
        <a:p>
          <a:r>
            <a:rPr lang="en-US" baseline="0"/>
            <a:t>Students stand in a circle</a:t>
          </a:r>
          <a:endParaRPr lang="en-US"/>
        </a:p>
      </dgm:t>
    </dgm:pt>
    <dgm:pt modelId="{8BBAA6C6-D9FC-44AE-94A8-382AB22DDDFC}" type="parTrans" cxnId="{243D8837-4843-4A0D-8EE2-2E5FDD4553C0}">
      <dgm:prSet/>
      <dgm:spPr/>
      <dgm:t>
        <a:bodyPr/>
        <a:lstStyle/>
        <a:p>
          <a:endParaRPr lang="en-US"/>
        </a:p>
      </dgm:t>
    </dgm:pt>
    <dgm:pt modelId="{9F7B86BC-6707-4780-9B36-3075FCFDDF6C}" type="sibTrans" cxnId="{243D8837-4843-4A0D-8EE2-2E5FDD4553C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D94EBEF-F8D5-4094-8910-7B15B433C53B}">
      <dgm:prSet/>
      <dgm:spPr/>
      <dgm:t>
        <a:bodyPr/>
        <a:lstStyle/>
        <a:p>
          <a:r>
            <a:rPr lang="en-US" baseline="0"/>
            <a:t>One student starts a sentence about Windows installation</a:t>
          </a:r>
          <a:endParaRPr lang="en-US"/>
        </a:p>
      </dgm:t>
    </dgm:pt>
    <dgm:pt modelId="{5EACF158-C76B-4A0F-8C13-9A56D56558B3}" type="parTrans" cxnId="{7B868485-A4D1-49FD-BA74-3907462C0246}">
      <dgm:prSet/>
      <dgm:spPr/>
      <dgm:t>
        <a:bodyPr/>
        <a:lstStyle/>
        <a:p>
          <a:endParaRPr lang="en-US"/>
        </a:p>
      </dgm:t>
    </dgm:pt>
    <dgm:pt modelId="{47574FFD-D998-4B5A-AA93-A673A915BCC2}" type="sibTrans" cxnId="{7B868485-A4D1-49FD-BA74-3907462C024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29E2F367-0498-4B56-B648-A353972F26FE}">
      <dgm:prSet/>
      <dgm:spPr/>
      <dgm:t>
        <a:bodyPr/>
        <a:lstStyle/>
        <a:p>
          <a:r>
            <a:rPr lang="en-US" baseline="0"/>
            <a:t>Each student adds one line to the story as it moves around the room</a:t>
          </a:r>
          <a:endParaRPr lang="en-US"/>
        </a:p>
      </dgm:t>
    </dgm:pt>
    <dgm:pt modelId="{6949F87A-CE5E-4664-A3D7-C1BD70DCC204}" type="parTrans" cxnId="{1377A7F8-7E3D-4AB1-9427-DE6D3565B94B}">
      <dgm:prSet/>
      <dgm:spPr/>
      <dgm:t>
        <a:bodyPr/>
        <a:lstStyle/>
        <a:p>
          <a:endParaRPr lang="en-US"/>
        </a:p>
      </dgm:t>
    </dgm:pt>
    <dgm:pt modelId="{AFFC88DB-2C88-4092-B8C0-FBD71109B7B6}" type="sibTrans" cxnId="{1377A7F8-7E3D-4AB1-9427-DE6D3565B94B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FA63708-B8C5-4172-9AE8-F3C4C4C652EA}">
      <dgm:prSet/>
      <dgm:spPr/>
      <dgm:t>
        <a:bodyPr/>
        <a:lstStyle/>
        <a:p>
          <a:r>
            <a:rPr lang="en-US" baseline="0"/>
            <a:t>Goal: Build a silly but memorable story about installing Windows</a:t>
          </a:r>
          <a:endParaRPr lang="en-US"/>
        </a:p>
      </dgm:t>
    </dgm:pt>
    <dgm:pt modelId="{97D82332-DEA5-4A88-8585-A74F3D9ECFE6}" type="parTrans" cxnId="{A46002D5-292A-4ECE-A057-79752D06BC41}">
      <dgm:prSet/>
      <dgm:spPr/>
      <dgm:t>
        <a:bodyPr/>
        <a:lstStyle/>
        <a:p>
          <a:endParaRPr lang="en-US"/>
        </a:p>
      </dgm:t>
    </dgm:pt>
    <dgm:pt modelId="{19734A47-8273-42EC-AA8F-5663171C453A}" type="sibTrans" cxnId="{A46002D5-292A-4ECE-A057-79752D06BC4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9B7D109-6EE5-4987-B39E-22A51D391CAA}" type="pres">
      <dgm:prSet presAssocID="{1446690D-A7E9-4EE8-858D-D9889BB95DD7}" presName="Name0" presStyleCnt="0">
        <dgm:presLayoutVars>
          <dgm:animLvl val="lvl"/>
          <dgm:resizeHandles val="exact"/>
        </dgm:presLayoutVars>
      </dgm:prSet>
      <dgm:spPr/>
    </dgm:pt>
    <dgm:pt modelId="{CCA85AAB-0097-4295-8F5E-DB6BBE424763}" type="pres">
      <dgm:prSet presAssocID="{DDBEE0DB-1E87-42A2-91AD-A9FA32123A24}" presName="compositeNode" presStyleCnt="0">
        <dgm:presLayoutVars>
          <dgm:bulletEnabled val="1"/>
        </dgm:presLayoutVars>
      </dgm:prSet>
      <dgm:spPr/>
    </dgm:pt>
    <dgm:pt modelId="{CA805F6D-1B9E-4D8D-9245-784CB8F78488}" type="pres">
      <dgm:prSet presAssocID="{DDBEE0DB-1E87-42A2-91AD-A9FA32123A24}" presName="bgRect" presStyleLbl="alignNode1" presStyleIdx="0" presStyleCnt="4"/>
      <dgm:spPr/>
    </dgm:pt>
    <dgm:pt modelId="{EE09724C-5F52-460B-8D1A-26DFF5162A7D}" type="pres">
      <dgm:prSet presAssocID="{9F7B86BC-6707-4780-9B36-3075FCFDDF6C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4A383566-5A79-429B-9111-92D5BA236E7D}" type="pres">
      <dgm:prSet presAssocID="{DDBEE0DB-1E87-42A2-91AD-A9FA32123A24}" presName="nodeRect" presStyleLbl="alignNode1" presStyleIdx="0" presStyleCnt="4">
        <dgm:presLayoutVars>
          <dgm:bulletEnabled val="1"/>
        </dgm:presLayoutVars>
      </dgm:prSet>
      <dgm:spPr/>
    </dgm:pt>
    <dgm:pt modelId="{8939F201-FF1B-42A8-914C-B616E9140605}" type="pres">
      <dgm:prSet presAssocID="{9F7B86BC-6707-4780-9B36-3075FCFDDF6C}" presName="sibTrans" presStyleCnt="0"/>
      <dgm:spPr/>
    </dgm:pt>
    <dgm:pt modelId="{9E486E0C-555B-494B-BCC3-B2C1E1D99352}" type="pres">
      <dgm:prSet presAssocID="{FD94EBEF-F8D5-4094-8910-7B15B433C53B}" presName="compositeNode" presStyleCnt="0">
        <dgm:presLayoutVars>
          <dgm:bulletEnabled val="1"/>
        </dgm:presLayoutVars>
      </dgm:prSet>
      <dgm:spPr/>
    </dgm:pt>
    <dgm:pt modelId="{19AE8245-FB62-4ACC-8F42-F03BD5B2FD5E}" type="pres">
      <dgm:prSet presAssocID="{FD94EBEF-F8D5-4094-8910-7B15B433C53B}" presName="bgRect" presStyleLbl="alignNode1" presStyleIdx="1" presStyleCnt="4"/>
      <dgm:spPr/>
    </dgm:pt>
    <dgm:pt modelId="{F046EF17-BAEB-409C-8742-9667D0981D3F}" type="pres">
      <dgm:prSet presAssocID="{47574FFD-D998-4B5A-AA93-A673A915BCC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8CB1EEB-F8F9-4748-956E-5328BBED274D}" type="pres">
      <dgm:prSet presAssocID="{FD94EBEF-F8D5-4094-8910-7B15B433C53B}" presName="nodeRect" presStyleLbl="alignNode1" presStyleIdx="1" presStyleCnt="4">
        <dgm:presLayoutVars>
          <dgm:bulletEnabled val="1"/>
        </dgm:presLayoutVars>
      </dgm:prSet>
      <dgm:spPr/>
    </dgm:pt>
    <dgm:pt modelId="{4307EF0E-57AE-463A-8EBA-0255AA713E68}" type="pres">
      <dgm:prSet presAssocID="{47574FFD-D998-4B5A-AA93-A673A915BCC2}" presName="sibTrans" presStyleCnt="0"/>
      <dgm:spPr/>
    </dgm:pt>
    <dgm:pt modelId="{B9658E3D-A50A-4CC5-9F7F-CE7AA983617C}" type="pres">
      <dgm:prSet presAssocID="{29E2F367-0498-4B56-B648-A353972F26FE}" presName="compositeNode" presStyleCnt="0">
        <dgm:presLayoutVars>
          <dgm:bulletEnabled val="1"/>
        </dgm:presLayoutVars>
      </dgm:prSet>
      <dgm:spPr/>
    </dgm:pt>
    <dgm:pt modelId="{FF140A67-A8A8-40D0-9E47-D1C7E37D4B11}" type="pres">
      <dgm:prSet presAssocID="{29E2F367-0498-4B56-B648-A353972F26FE}" presName="bgRect" presStyleLbl="alignNode1" presStyleIdx="2" presStyleCnt="4"/>
      <dgm:spPr/>
    </dgm:pt>
    <dgm:pt modelId="{B93DC4A7-7750-43D4-9B94-B066CAF107AA}" type="pres">
      <dgm:prSet presAssocID="{AFFC88DB-2C88-4092-B8C0-FBD71109B7B6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27C377E-21F9-478B-91AE-4C935AD4EDDF}" type="pres">
      <dgm:prSet presAssocID="{29E2F367-0498-4B56-B648-A353972F26FE}" presName="nodeRect" presStyleLbl="alignNode1" presStyleIdx="2" presStyleCnt="4">
        <dgm:presLayoutVars>
          <dgm:bulletEnabled val="1"/>
        </dgm:presLayoutVars>
      </dgm:prSet>
      <dgm:spPr/>
    </dgm:pt>
    <dgm:pt modelId="{B8649DAA-038A-4E39-9C41-3777FEA601AD}" type="pres">
      <dgm:prSet presAssocID="{AFFC88DB-2C88-4092-B8C0-FBD71109B7B6}" presName="sibTrans" presStyleCnt="0"/>
      <dgm:spPr/>
    </dgm:pt>
    <dgm:pt modelId="{F4A20BA0-C6F0-4A4E-A069-54F923B713DC}" type="pres">
      <dgm:prSet presAssocID="{8FA63708-B8C5-4172-9AE8-F3C4C4C652EA}" presName="compositeNode" presStyleCnt="0">
        <dgm:presLayoutVars>
          <dgm:bulletEnabled val="1"/>
        </dgm:presLayoutVars>
      </dgm:prSet>
      <dgm:spPr/>
    </dgm:pt>
    <dgm:pt modelId="{4ECC29A2-8CE5-4B70-859B-2E9533E37954}" type="pres">
      <dgm:prSet presAssocID="{8FA63708-B8C5-4172-9AE8-F3C4C4C652EA}" presName="bgRect" presStyleLbl="alignNode1" presStyleIdx="3" presStyleCnt="4"/>
      <dgm:spPr/>
    </dgm:pt>
    <dgm:pt modelId="{325A3045-0F03-4324-8587-99913C3F5BCB}" type="pres">
      <dgm:prSet presAssocID="{19734A47-8273-42EC-AA8F-5663171C453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C5C99D51-0D76-489F-B9AF-4B98C565178E}" type="pres">
      <dgm:prSet presAssocID="{8FA63708-B8C5-4172-9AE8-F3C4C4C652E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ABED509-CF72-4F6E-BE79-A49027F04264}" type="presOf" srcId="{DDBEE0DB-1E87-42A2-91AD-A9FA32123A24}" destId="{4A383566-5A79-429B-9111-92D5BA236E7D}" srcOrd="1" destOrd="0" presId="urn:microsoft.com/office/officeart/2016/7/layout/LinearBlockProcessNumbered"/>
    <dgm:cxn modelId="{243D8837-4843-4A0D-8EE2-2E5FDD4553C0}" srcId="{1446690D-A7E9-4EE8-858D-D9889BB95DD7}" destId="{DDBEE0DB-1E87-42A2-91AD-A9FA32123A24}" srcOrd="0" destOrd="0" parTransId="{8BBAA6C6-D9FC-44AE-94A8-382AB22DDDFC}" sibTransId="{9F7B86BC-6707-4780-9B36-3075FCFDDF6C}"/>
    <dgm:cxn modelId="{69A79151-4EDB-44E7-913D-A3437628C240}" type="presOf" srcId="{DDBEE0DB-1E87-42A2-91AD-A9FA32123A24}" destId="{CA805F6D-1B9E-4D8D-9245-784CB8F78488}" srcOrd="0" destOrd="0" presId="urn:microsoft.com/office/officeart/2016/7/layout/LinearBlockProcessNumbered"/>
    <dgm:cxn modelId="{4138B851-7168-4EF7-8F19-2EF2C7E1ED12}" type="presOf" srcId="{9F7B86BC-6707-4780-9B36-3075FCFDDF6C}" destId="{EE09724C-5F52-460B-8D1A-26DFF5162A7D}" srcOrd="0" destOrd="0" presId="urn:microsoft.com/office/officeart/2016/7/layout/LinearBlockProcessNumbered"/>
    <dgm:cxn modelId="{3664FC7C-31BC-4158-B1C9-4F308BA4378A}" type="presOf" srcId="{FD94EBEF-F8D5-4094-8910-7B15B433C53B}" destId="{19AE8245-FB62-4ACC-8F42-F03BD5B2FD5E}" srcOrd="0" destOrd="0" presId="urn:microsoft.com/office/officeart/2016/7/layout/LinearBlockProcessNumbered"/>
    <dgm:cxn modelId="{7B868485-A4D1-49FD-BA74-3907462C0246}" srcId="{1446690D-A7E9-4EE8-858D-D9889BB95DD7}" destId="{FD94EBEF-F8D5-4094-8910-7B15B433C53B}" srcOrd="1" destOrd="0" parTransId="{5EACF158-C76B-4A0F-8C13-9A56D56558B3}" sibTransId="{47574FFD-D998-4B5A-AA93-A673A915BCC2}"/>
    <dgm:cxn modelId="{69713E86-5E94-4DC5-8C73-4400B0576509}" type="presOf" srcId="{AFFC88DB-2C88-4092-B8C0-FBD71109B7B6}" destId="{B93DC4A7-7750-43D4-9B94-B066CAF107AA}" srcOrd="0" destOrd="0" presId="urn:microsoft.com/office/officeart/2016/7/layout/LinearBlockProcessNumbered"/>
    <dgm:cxn modelId="{AF567991-9383-4C25-86D7-92C721204F92}" type="presOf" srcId="{19734A47-8273-42EC-AA8F-5663171C453A}" destId="{325A3045-0F03-4324-8587-99913C3F5BCB}" srcOrd="0" destOrd="0" presId="urn:microsoft.com/office/officeart/2016/7/layout/LinearBlockProcessNumbered"/>
    <dgm:cxn modelId="{1EF48693-0569-4786-A8ED-5C153AAE6D40}" type="presOf" srcId="{8FA63708-B8C5-4172-9AE8-F3C4C4C652EA}" destId="{C5C99D51-0D76-489F-B9AF-4B98C565178E}" srcOrd="1" destOrd="0" presId="urn:microsoft.com/office/officeart/2016/7/layout/LinearBlockProcessNumbered"/>
    <dgm:cxn modelId="{6E14C7AA-345A-44C2-B065-8BFD0F122106}" type="presOf" srcId="{FD94EBEF-F8D5-4094-8910-7B15B433C53B}" destId="{78CB1EEB-F8F9-4748-956E-5328BBED274D}" srcOrd="1" destOrd="0" presId="urn:microsoft.com/office/officeart/2016/7/layout/LinearBlockProcessNumbered"/>
    <dgm:cxn modelId="{49533CC0-071A-4B32-ACC2-00F503E6C9BC}" type="presOf" srcId="{29E2F367-0498-4B56-B648-A353972F26FE}" destId="{FF140A67-A8A8-40D0-9E47-D1C7E37D4B11}" srcOrd="0" destOrd="0" presId="urn:microsoft.com/office/officeart/2016/7/layout/LinearBlockProcessNumbered"/>
    <dgm:cxn modelId="{B29A81C2-B2B7-4D8E-856D-82CAB797EEB1}" type="presOf" srcId="{47574FFD-D998-4B5A-AA93-A673A915BCC2}" destId="{F046EF17-BAEB-409C-8742-9667D0981D3F}" srcOrd="0" destOrd="0" presId="urn:microsoft.com/office/officeart/2016/7/layout/LinearBlockProcessNumbered"/>
    <dgm:cxn modelId="{3A7EA4C8-3AA3-4567-B28A-A246FF7F1FCD}" type="presOf" srcId="{8FA63708-B8C5-4172-9AE8-F3C4C4C652EA}" destId="{4ECC29A2-8CE5-4B70-859B-2E9533E37954}" srcOrd="0" destOrd="0" presId="urn:microsoft.com/office/officeart/2016/7/layout/LinearBlockProcessNumbered"/>
    <dgm:cxn modelId="{A46002D5-292A-4ECE-A057-79752D06BC41}" srcId="{1446690D-A7E9-4EE8-858D-D9889BB95DD7}" destId="{8FA63708-B8C5-4172-9AE8-F3C4C4C652EA}" srcOrd="3" destOrd="0" parTransId="{97D82332-DEA5-4A88-8585-A74F3D9ECFE6}" sibTransId="{19734A47-8273-42EC-AA8F-5663171C453A}"/>
    <dgm:cxn modelId="{59DE66EE-4EFC-4515-BD64-735972368240}" type="presOf" srcId="{29E2F367-0498-4B56-B648-A353972F26FE}" destId="{727C377E-21F9-478B-91AE-4C935AD4EDDF}" srcOrd="1" destOrd="0" presId="urn:microsoft.com/office/officeart/2016/7/layout/LinearBlockProcessNumbered"/>
    <dgm:cxn modelId="{BFCC1CF5-66A3-4ABD-A38E-60BEE17B35E2}" type="presOf" srcId="{1446690D-A7E9-4EE8-858D-D9889BB95DD7}" destId="{E9B7D109-6EE5-4987-B39E-22A51D391CAA}" srcOrd="0" destOrd="0" presId="urn:microsoft.com/office/officeart/2016/7/layout/LinearBlockProcessNumbered"/>
    <dgm:cxn modelId="{1377A7F8-7E3D-4AB1-9427-DE6D3565B94B}" srcId="{1446690D-A7E9-4EE8-858D-D9889BB95DD7}" destId="{29E2F367-0498-4B56-B648-A353972F26FE}" srcOrd="2" destOrd="0" parTransId="{6949F87A-CE5E-4664-A3D7-C1BD70DCC204}" sibTransId="{AFFC88DB-2C88-4092-B8C0-FBD71109B7B6}"/>
    <dgm:cxn modelId="{C51FBFBC-04C0-4759-8270-372C659BCB43}" type="presParOf" srcId="{E9B7D109-6EE5-4987-B39E-22A51D391CAA}" destId="{CCA85AAB-0097-4295-8F5E-DB6BBE424763}" srcOrd="0" destOrd="0" presId="urn:microsoft.com/office/officeart/2016/7/layout/LinearBlockProcessNumbered"/>
    <dgm:cxn modelId="{FA4C12B2-5329-401F-8F99-C2573D546A35}" type="presParOf" srcId="{CCA85AAB-0097-4295-8F5E-DB6BBE424763}" destId="{CA805F6D-1B9E-4D8D-9245-784CB8F78488}" srcOrd="0" destOrd="0" presId="urn:microsoft.com/office/officeart/2016/7/layout/LinearBlockProcessNumbered"/>
    <dgm:cxn modelId="{B656D3D5-5A99-42A4-ABCB-0FF4F47ACE88}" type="presParOf" srcId="{CCA85AAB-0097-4295-8F5E-DB6BBE424763}" destId="{EE09724C-5F52-460B-8D1A-26DFF5162A7D}" srcOrd="1" destOrd="0" presId="urn:microsoft.com/office/officeart/2016/7/layout/LinearBlockProcessNumbered"/>
    <dgm:cxn modelId="{E23054CF-BF92-4DD5-A86A-C85800FA8D86}" type="presParOf" srcId="{CCA85AAB-0097-4295-8F5E-DB6BBE424763}" destId="{4A383566-5A79-429B-9111-92D5BA236E7D}" srcOrd="2" destOrd="0" presId="urn:microsoft.com/office/officeart/2016/7/layout/LinearBlockProcessNumbered"/>
    <dgm:cxn modelId="{31FEE11B-73FC-4F6D-8153-0FA300725039}" type="presParOf" srcId="{E9B7D109-6EE5-4987-B39E-22A51D391CAA}" destId="{8939F201-FF1B-42A8-914C-B616E9140605}" srcOrd="1" destOrd="0" presId="urn:microsoft.com/office/officeart/2016/7/layout/LinearBlockProcessNumbered"/>
    <dgm:cxn modelId="{60096710-4EBB-438E-AEA4-7D22F4DAA61E}" type="presParOf" srcId="{E9B7D109-6EE5-4987-B39E-22A51D391CAA}" destId="{9E486E0C-555B-494B-BCC3-B2C1E1D99352}" srcOrd="2" destOrd="0" presId="urn:microsoft.com/office/officeart/2016/7/layout/LinearBlockProcessNumbered"/>
    <dgm:cxn modelId="{CC5238BC-7A6E-4AB5-97D7-B248429353BA}" type="presParOf" srcId="{9E486E0C-555B-494B-BCC3-B2C1E1D99352}" destId="{19AE8245-FB62-4ACC-8F42-F03BD5B2FD5E}" srcOrd="0" destOrd="0" presId="urn:microsoft.com/office/officeart/2016/7/layout/LinearBlockProcessNumbered"/>
    <dgm:cxn modelId="{5BA56223-A09C-44EE-9FBC-D79B035BB677}" type="presParOf" srcId="{9E486E0C-555B-494B-BCC3-B2C1E1D99352}" destId="{F046EF17-BAEB-409C-8742-9667D0981D3F}" srcOrd="1" destOrd="0" presId="urn:microsoft.com/office/officeart/2016/7/layout/LinearBlockProcessNumbered"/>
    <dgm:cxn modelId="{77142353-3E30-40E4-93AC-A398E23051DC}" type="presParOf" srcId="{9E486E0C-555B-494B-BCC3-B2C1E1D99352}" destId="{78CB1EEB-F8F9-4748-956E-5328BBED274D}" srcOrd="2" destOrd="0" presId="urn:microsoft.com/office/officeart/2016/7/layout/LinearBlockProcessNumbered"/>
    <dgm:cxn modelId="{52F5AEF6-2912-434D-A55E-F0D68F26F862}" type="presParOf" srcId="{E9B7D109-6EE5-4987-B39E-22A51D391CAA}" destId="{4307EF0E-57AE-463A-8EBA-0255AA713E68}" srcOrd="3" destOrd="0" presId="urn:microsoft.com/office/officeart/2016/7/layout/LinearBlockProcessNumbered"/>
    <dgm:cxn modelId="{AEA98A1B-E77D-469B-BB95-7736E7431369}" type="presParOf" srcId="{E9B7D109-6EE5-4987-B39E-22A51D391CAA}" destId="{B9658E3D-A50A-4CC5-9F7F-CE7AA983617C}" srcOrd="4" destOrd="0" presId="urn:microsoft.com/office/officeart/2016/7/layout/LinearBlockProcessNumbered"/>
    <dgm:cxn modelId="{EC4857BF-D1C1-4B4B-8AA7-F3E1E20A5AA6}" type="presParOf" srcId="{B9658E3D-A50A-4CC5-9F7F-CE7AA983617C}" destId="{FF140A67-A8A8-40D0-9E47-D1C7E37D4B11}" srcOrd="0" destOrd="0" presId="urn:microsoft.com/office/officeart/2016/7/layout/LinearBlockProcessNumbered"/>
    <dgm:cxn modelId="{8FFD82A0-DE71-4E15-BB3F-F258F8A47C6E}" type="presParOf" srcId="{B9658E3D-A50A-4CC5-9F7F-CE7AA983617C}" destId="{B93DC4A7-7750-43D4-9B94-B066CAF107AA}" srcOrd="1" destOrd="0" presId="urn:microsoft.com/office/officeart/2016/7/layout/LinearBlockProcessNumbered"/>
    <dgm:cxn modelId="{95DD1ED4-A2AC-474D-AD80-CA3DC4975096}" type="presParOf" srcId="{B9658E3D-A50A-4CC5-9F7F-CE7AA983617C}" destId="{727C377E-21F9-478B-91AE-4C935AD4EDDF}" srcOrd="2" destOrd="0" presId="urn:microsoft.com/office/officeart/2016/7/layout/LinearBlockProcessNumbered"/>
    <dgm:cxn modelId="{BFE6037C-4E9E-4ECF-8015-B76AC1A2D720}" type="presParOf" srcId="{E9B7D109-6EE5-4987-B39E-22A51D391CAA}" destId="{B8649DAA-038A-4E39-9C41-3777FEA601AD}" srcOrd="5" destOrd="0" presId="urn:microsoft.com/office/officeart/2016/7/layout/LinearBlockProcessNumbered"/>
    <dgm:cxn modelId="{3C249786-074D-4F09-AB80-192611077C2B}" type="presParOf" srcId="{E9B7D109-6EE5-4987-B39E-22A51D391CAA}" destId="{F4A20BA0-C6F0-4A4E-A069-54F923B713DC}" srcOrd="6" destOrd="0" presId="urn:microsoft.com/office/officeart/2016/7/layout/LinearBlockProcessNumbered"/>
    <dgm:cxn modelId="{FD27313E-6684-4375-BE3C-62F4C21B1E80}" type="presParOf" srcId="{F4A20BA0-C6F0-4A4E-A069-54F923B713DC}" destId="{4ECC29A2-8CE5-4B70-859B-2E9533E37954}" srcOrd="0" destOrd="0" presId="urn:microsoft.com/office/officeart/2016/7/layout/LinearBlockProcessNumbered"/>
    <dgm:cxn modelId="{5E2DE89A-55F7-4FBB-8F71-A035E17AC4AB}" type="presParOf" srcId="{F4A20BA0-C6F0-4A4E-A069-54F923B713DC}" destId="{325A3045-0F03-4324-8587-99913C3F5BCB}" srcOrd="1" destOrd="0" presId="urn:microsoft.com/office/officeart/2016/7/layout/LinearBlockProcessNumbered"/>
    <dgm:cxn modelId="{7363985A-1178-4307-9352-387C0BE37F93}" type="presParOf" srcId="{F4A20BA0-C6F0-4A4E-A069-54F923B713DC}" destId="{C5C99D51-0D76-489F-B9AF-4B98C565178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05F6D-1B9E-4D8D-9245-784CB8F78488}">
      <dsp:nvSpPr>
        <dsp:cNvPr id="0" name=""/>
        <dsp:cNvSpPr/>
      </dsp:nvSpPr>
      <dsp:spPr>
        <a:xfrm>
          <a:off x="151" y="36075"/>
          <a:ext cx="1833041" cy="21996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0" rIns="18106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Students stand in a circle</a:t>
          </a:r>
          <a:endParaRPr lang="en-US" sz="1400" kern="1200"/>
        </a:p>
      </dsp:txBody>
      <dsp:txXfrm>
        <a:off x="151" y="915935"/>
        <a:ext cx="1833041" cy="1319789"/>
      </dsp:txXfrm>
    </dsp:sp>
    <dsp:sp modelId="{EE09724C-5F52-460B-8D1A-26DFF5162A7D}">
      <dsp:nvSpPr>
        <dsp:cNvPr id="0" name=""/>
        <dsp:cNvSpPr/>
      </dsp:nvSpPr>
      <dsp:spPr>
        <a:xfrm>
          <a:off x="151" y="36075"/>
          <a:ext cx="1833041" cy="87985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165100" rIns="181064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01</a:t>
          </a:r>
        </a:p>
      </dsp:txBody>
      <dsp:txXfrm>
        <a:off x="151" y="36075"/>
        <a:ext cx="1833041" cy="879859"/>
      </dsp:txXfrm>
    </dsp:sp>
    <dsp:sp modelId="{19AE8245-FB62-4ACC-8F42-F03BD5B2FD5E}">
      <dsp:nvSpPr>
        <dsp:cNvPr id="0" name=""/>
        <dsp:cNvSpPr/>
      </dsp:nvSpPr>
      <dsp:spPr>
        <a:xfrm>
          <a:off x="1979836" y="36075"/>
          <a:ext cx="1833041" cy="2199649"/>
        </a:xfrm>
        <a:prstGeom prst="rect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0" rIns="18106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One student starts a sentence about Windows installation</a:t>
          </a:r>
          <a:endParaRPr lang="en-US" sz="1400" kern="1200"/>
        </a:p>
      </dsp:txBody>
      <dsp:txXfrm>
        <a:off x="1979836" y="915935"/>
        <a:ext cx="1833041" cy="1319789"/>
      </dsp:txXfrm>
    </dsp:sp>
    <dsp:sp modelId="{F046EF17-BAEB-409C-8742-9667D0981D3F}">
      <dsp:nvSpPr>
        <dsp:cNvPr id="0" name=""/>
        <dsp:cNvSpPr/>
      </dsp:nvSpPr>
      <dsp:spPr>
        <a:xfrm>
          <a:off x="1979836" y="36075"/>
          <a:ext cx="1833041" cy="87985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165100" rIns="181064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02</a:t>
          </a:r>
        </a:p>
      </dsp:txBody>
      <dsp:txXfrm>
        <a:off x="1979836" y="36075"/>
        <a:ext cx="1833041" cy="879859"/>
      </dsp:txXfrm>
    </dsp:sp>
    <dsp:sp modelId="{FF140A67-A8A8-40D0-9E47-D1C7E37D4B11}">
      <dsp:nvSpPr>
        <dsp:cNvPr id="0" name=""/>
        <dsp:cNvSpPr/>
      </dsp:nvSpPr>
      <dsp:spPr>
        <a:xfrm>
          <a:off x="3959521" y="36075"/>
          <a:ext cx="1833041" cy="2199649"/>
        </a:xfrm>
        <a:prstGeom prst="rect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0" rIns="18106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Each student adds one line to the story as it moves around the room</a:t>
          </a:r>
          <a:endParaRPr lang="en-US" sz="1400" kern="1200"/>
        </a:p>
      </dsp:txBody>
      <dsp:txXfrm>
        <a:off x="3959521" y="915935"/>
        <a:ext cx="1833041" cy="1319789"/>
      </dsp:txXfrm>
    </dsp:sp>
    <dsp:sp modelId="{B93DC4A7-7750-43D4-9B94-B066CAF107AA}">
      <dsp:nvSpPr>
        <dsp:cNvPr id="0" name=""/>
        <dsp:cNvSpPr/>
      </dsp:nvSpPr>
      <dsp:spPr>
        <a:xfrm>
          <a:off x="3959521" y="36075"/>
          <a:ext cx="1833041" cy="87985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165100" rIns="181064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03</a:t>
          </a:r>
        </a:p>
      </dsp:txBody>
      <dsp:txXfrm>
        <a:off x="3959521" y="36075"/>
        <a:ext cx="1833041" cy="879859"/>
      </dsp:txXfrm>
    </dsp:sp>
    <dsp:sp modelId="{4ECC29A2-8CE5-4B70-859B-2E9533E37954}">
      <dsp:nvSpPr>
        <dsp:cNvPr id="0" name=""/>
        <dsp:cNvSpPr/>
      </dsp:nvSpPr>
      <dsp:spPr>
        <a:xfrm>
          <a:off x="5939206" y="36075"/>
          <a:ext cx="1833041" cy="2199649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0" rIns="18106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Goal: Build a silly but memorable story about installing Windows</a:t>
          </a:r>
          <a:endParaRPr lang="en-US" sz="1400" kern="1200"/>
        </a:p>
      </dsp:txBody>
      <dsp:txXfrm>
        <a:off x="5939206" y="915935"/>
        <a:ext cx="1833041" cy="1319789"/>
      </dsp:txXfrm>
    </dsp:sp>
    <dsp:sp modelId="{325A3045-0F03-4324-8587-99913C3F5BCB}">
      <dsp:nvSpPr>
        <dsp:cNvPr id="0" name=""/>
        <dsp:cNvSpPr/>
      </dsp:nvSpPr>
      <dsp:spPr>
        <a:xfrm>
          <a:off x="5939206" y="36075"/>
          <a:ext cx="1833041" cy="879859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064" tIns="165100" rIns="181064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04</a:t>
          </a:r>
        </a:p>
      </dsp:txBody>
      <dsp:txXfrm>
        <a:off x="5939206" y="36075"/>
        <a:ext cx="1833041" cy="879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09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the timer, play the beeps</a:t>
            </a:r>
          </a:p>
          <a:p>
            <a:r>
              <a:rPr lang="en-US" dirty="0"/>
              <a:t>If this goes quickly, have them search </a:t>
            </a:r>
            <a:r>
              <a:rPr lang="en-US" dirty="0" err="1"/>
              <a:t>youtube</a:t>
            </a:r>
            <a:r>
              <a:rPr lang="en-US" dirty="0"/>
              <a:t> for more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FCCB9-817C-4F33-8628-433A2F2417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6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1580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824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618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39150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906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494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711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678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813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4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40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68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342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497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742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523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560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721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89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video" Target="https://www.youtube.com/embed/qlUFWSiOXpM?feature=oembed" TargetMode="External"/><Relationship Id="rId7" Type="http://schemas.openxmlformats.org/officeDocument/2006/relationships/image" Target="../media/image1.jpeg"/><Relationship Id="rId2" Type="http://schemas.openxmlformats.org/officeDocument/2006/relationships/video" Target="https://www.youtube.com/embed/RsMNg072OqE?feature=oembed" TargetMode="External"/><Relationship Id="rId1" Type="http://schemas.openxmlformats.org/officeDocument/2006/relationships/video" Target="https://www.youtube.com/embed/KystowZxUdw?feature=oembed" TargetMode="Externa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jpeg"/><Relationship Id="rId4" Type="http://schemas.openxmlformats.org/officeDocument/2006/relationships/video" Target="https://www.youtube.com/embed/W9kVd-OKMzs?feature=oembed" TargetMode="External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ASKMcdCc3g?feature=oembed" TargetMode="Externa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9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0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9kVd-OKMzs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0mP1nZOQ6FQ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9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4ASKMcdCc3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H0UqXvYKI3w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8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1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_W0bSen8Qjg?feature=oembed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Image 0" descr="/home/oai/share/830ff3ac-61b3-4a00-bf82-0be12a0eef3e.png"/>
          <p:cNvPicPr>
            <a:picLocks noChangeAspect="1"/>
          </p:cNvPicPr>
          <p:nvPr/>
        </p:nvPicPr>
        <p:blipFill>
          <a:blip r:embed="rId8"/>
          <a:srcRect t="29412" r="-2" b="29410"/>
          <a:stretch>
            <a:fillRect/>
          </a:stretch>
        </p:blipFill>
        <p:spPr>
          <a:xfrm>
            <a:off x="20" y="-3"/>
            <a:ext cx="9143752" cy="3765180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2815271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41649"/>
            <a:ext cx="9144000" cy="2101851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77687" y="3640759"/>
            <a:ext cx="7805701" cy="651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Introduction to Computer Hardware</a:t>
            </a:r>
          </a:p>
        </p:txBody>
      </p:sp>
      <p:sp>
        <p:nvSpPr>
          <p:cNvPr id="3" name="Text 1"/>
          <p:cNvSpPr/>
          <p:nvPr/>
        </p:nvSpPr>
        <p:spPr>
          <a:xfrm>
            <a:off x="477687" y="4291780"/>
            <a:ext cx="7805702" cy="365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000" cap="all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Pacing &amp; Lesson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50209" y="994410"/>
            <a:ext cx="2508015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09/03/2025 Lesson 1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6150209" y="3441246"/>
            <a:ext cx="2508015" cy="1216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1.5: Personal Data Security?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5186748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07BFA6D8-200E-8D85-01E8-EE5733B527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16544" y="1244058"/>
            <a:ext cx="4706688" cy="2659278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3124185" cy="1050398"/>
          </a:xfrm>
        </p:spPr>
        <p:txBody>
          <a:bodyPr>
            <a:normAutofit/>
          </a:bodyPr>
          <a:lstStyle/>
          <a:p>
            <a:r>
              <a:t>Brain Break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167F82-BD57-4D9B-BCC3-A4F13118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4CBF4B90-A27B-4E6A-B288-303118BA6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6" title="Window 10 notification sound&#10;Windows error sound&#10;microsoft windows">
            <a:hlinkClick r:id="" action="ppaction://media"/>
            <a:extLst>
              <a:ext uri="{FF2B5EF4-FFF2-40B4-BE49-F238E27FC236}">
                <a16:creationId xmlns:a16="http://schemas.microsoft.com/office/drawing/2014/main" id="{4EAA6756-B7D0-6069-BE03-EC12645905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099836" y="485774"/>
            <a:ext cx="1145333" cy="202713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77A50A-7946-4C3E-A197-2F4ACE08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4" y="1539688"/>
            <a:ext cx="3123860" cy="31466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/>
          </a:p>
          <a:p>
            <a:pPr marL="0" indent="0">
              <a:lnSpc>
                <a:spcPct val="90000"/>
              </a:lnSpc>
              <a:buNone/>
              <a:defRPr sz="2000"/>
            </a:pPr>
            <a:r>
              <a:rPr lang="en-US"/>
              <a:t>🧍 Stand, stretch, and reset!</a:t>
            </a:r>
          </a:p>
          <a:p>
            <a:pPr marL="0" indent="0">
              <a:lnSpc>
                <a:spcPct val="90000"/>
              </a:lnSpc>
              <a:buNone/>
              <a:defRPr sz="2000"/>
            </a:pPr>
            <a:r>
              <a:rPr lang="en-US"/>
              <a:t>Mini challenge: 'Name that beep’</a:t>
            </a:r>
          </a:p>
          <a:p>
            <a:pPr>
              <a:lnSpc>
                <a:spcPct val="90000"/>
              </a:lnSpc>
              <a:buAutoNum type="arabicPeriod"/>
              <a:defRPr sz="2000"/>
            </a:pPr>
            <a:r>
              <a:rPr lang="en-US"/>
              <a:t>Start the time</a:t>
            </a:r>
          </a:p>
          <a:p>
            <a:pPr>
              <a:lnSpc>
                <a:spcPct val="90000"/>
              </a:lnSpc>
              <a:buAutoNum type="arabicPeriod"/>
              <a:defRPr sz="2000"/>
            </a:pPr>
            <a:r>
              <a:rPr lang="en-US"/>
              <a:t>Play each sound</a:t>
            </a:r>
          </a:p>
          <a:p>
            <a:pPr>
              <a:lnSpc>
                <a:spcPct val="90000"/>
              </a:lnSpc>
              <a:buAutoNum type="arabicPeriod"/>
              <a:defRPr sz="2000"/>
            </a:pPr>
            <a:r>
              <a:rPr lang="en-US"/>
              <a:t>First to raise hand answers</a:t>
            </a:r>
          </a:p>
        </p:txBody>
      </p:sp>
      <p:pic>
        <p:nvPicPr>
          <p:cNvPr id="5" name="Online Media 4" title="Windows xp startup sound and error">
            <a:hlinkClick r:id="" action="ppaction://media"/>
            <a:extLst>
              <a:ext uri="{FF2B5EF4-FFF2-40B4-BE49-F238E27FC236}">
                <a16:creationId xmlns:a16="http://schemas.microsoft.com/office/drawing/2014/main" id="{50E7259F-35AA-F3D0-CD08-D32FD6D2A3F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4554050" y="760287"/>
            <a:ext cx="1970814" cy="1478110"/>
          </a:xfrm>
          <a:prstGeom prst="rect">
            <a:avLst/>
          </a:prstGeom>
          <a:effectLst/>
        </p:spPr>
      </p:pic>
      <p:pic>
        <p:nvPicPr>
          <p:cNvPr id="6" name="Online Media 5" title="Windows 10 Error Sound">
            <a:hlinkClick r:id="" action="ppaction://media"/>
            <a:extLst>
              <a:ext uri="{FF2B5EF4-FFF2-40B4-BE49-F238E27FC236}">
                <a16:creationId xmlns:a16="http://schemas.microsoft.com/office/drawing/2014/main" id="{B7033C2A-690D-3997-15CD-E0A7951A8C85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4570806" y="3112993"/>
            <a:ext cx="1970814" cy="1113509"/>
          </a:xfrm>
          <a:prstGeom prst="rect">
            <a:avLst/>
          </a:prstGeom>
          <a:effectLst/>
        </p:spPr>
      </p:pic>
      <p:pic>
        <p:nvPicPr>
          <p:cNvPr id="8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0857746E-98D2-2283-508A-751E8BC7E654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6687096" y="3115974"/>
            <a:ext cx="1970814" cy="1113509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09/03/2025 Lesson 2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48BCABE1-DDFE-5033-7D86-EA34AE5972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1.6: Cybersecurity Essentials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09/03/2025 End Discussion (5 min)</a:t>
            </a:r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DA9B67B6-0492-A405-2ADB-E93346357C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Where do you see CIA (Confidentiality, Integrity, Availability) in daily tech?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Name one AAA control you used today.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One IoT risk at home or school and how to reduce it.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64114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09/04/2025</a:t>
            </a:r>
          </a:p>
        </p:txBody>
      </p:sp>
      <p:sp>
        <p:nvSpPr>
          <p:cNvPr id="3" name="Text 1"/>
          <p:cNvSpPr/>
          <p:nvPr/>
        </p:nvSpPr>
        <p:spPr>
          <a:xfrm>
            <a:off x="486697" y="1828800"/>
            <a:ext cx="4641142" cy="2839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Description
Recognize common cyberattacks and key defenses, then demonstrate understanding on a cybersecurity quiz and reflect on areas to improve.
Learning Objectives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Identify and define different types of cyberattacks (malware, viruses, ransomware, spyware, phishing)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Explain the importance of preventative measures like antivirus software, updates, HTTPS, and firewalls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Analyze real-world examples of phishing attacks and develop strategies for identifying suspicious online activities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Prove their knowledge of basic cybersecurity concepts and its impacts through a multiple choice quiz</a:t>
            </a: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/home/oai/share/830ff3ac-61b3-4a00-bf82-0be12a0eef3e.png"/>
          <p:cNvPicPr>
            <a:picLocks noChangeAspect="1"/>
          </p:cNvPicPr>
          <p:nvPr/>
        </p:nvPicPr>
        <p:blipFill>
          <a:blip r:embed="rId8"/>
          <a:srcRect l="13759" r="13871" b="2"/>
          <a:stretch>
            <a:fillRect/>
          </a:stretch>
        </p:blipFill>
        <p:spPr>
          <a:xfrm>
            <a:off x="5421881" y="10"/>
            <a:ext cx="3722434" cy="514349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09/04/2025 Beg. Discussion (8 min)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7D03A629-1114-D141-4529-E9C215C9BE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77686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 1"/>
          <p:cNvSpPr/>
          <p:nvPr/>
        </p:nvSpPr>
        <p:spPr>
          <a:xfrm>
            <a:off x="4931796" y="1539160"/>
            <a:ext cx="3311470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personal info is most important to protect?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Top phishing red flags?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First step if you suspect malware?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09/04/2025 Lesson 1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34E10542-B8CB-49AD-4CE1-789E8C58F7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1.7: Common Cyber Attacks and Prevention?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09/04/2025 Brain Break (7 min)</a:t>
            </a:r>
            <a:endParaRPr lang="en-US" sz="36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291549" y="1539160"/>
            <a:ext cx="5009980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Brain Break Trivia (Video Game Theme):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+mj-lt"/>
              <a:buAutoNum type="arabicPeriod"/>
            </a:pPr>
            <a:r>
              <a:rPr lang="en-US" dirty="0">
                <a:latin typeface="+mj-lt"/>
                <a:ea typeface="+mj-ea"/>
                <a:cs typeface="+mj-cs"/>
              </a:rPr>
              <a:t>Which company created the PlayStation console?</a:t>
            </a:r>
            <a:r>
              <a:rPr lang="en-US" dirty="0"/>
              <a:t> →</a:t>
            </a:r>
            <a:endParaRPr lang="en-US" dirty="0"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+mj-lt"/>
              <a:buAutoNum type="arabicPeriod"/>
            </a:pPr>
            <a:r>
              <a:rPr lang="en-US" dirty="0">
                <a:latin typeface="+mj-lt"/>
                <a:ea typeface="+mj-ea"/>
                <a:cs typeface="+mj-cs"/>
              </a:rPr>
              <a:t>Highest-selling video game of all time? →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+mj-lt"/>
              <a:buAutoNum type="arabicPeriod"/>
            </a:pPr>
            <a:r>
              <a:rPr lang="en-US" dirty="0">
                <a:latin typeface="+mj-lt"/>
                <a:ea typeface="+mj-ea"/>
                <a:cs typeface="+mj-cs"/>
              </a:rPr>
              <a:t>In The Legend of Zelda, main character’s name? →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+mj-lt"/>
              <a:buAutoNum type="arabicPeriod"/>
            </a:pPr>
            <a:r>
              <a:rPr lang="en-US" dirty="0">
                <a:latin typeface="+mj-lt"/>
                <a:ea typeface="+mj-ea"/>
                <a:cs typeface="+mj-cs"/>
              </a:rPr>
              <a:t>Which video game first introduced Mario? →</a:t>
            </a:r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1194246E-3F66-58F6-F858-8B454426F2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38479A-691C-F465-650A-5CCE9AF51C9E}"/>
              </a:ext>
            </a:extLst>
          </p:cNvPr>
          <p:cNvSpPr txBox="1"/>
          <p:nvPr/>
        </p:nvSpPr>
        <p:spPr>
          <a:xfrm>
            <a:off x="951551" y="2790635"/>
            <a:ext cx="1345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Minecraft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54E63-5C80-6FC1-8522-CA0D97B9E410}"/>
              </a:ext>
            </a:extLst>
          </p:cNvPr>
          <p:cNvSpPr txBox="1"/>
          <p:nvPr/>
        </p:nvSpPr>
        <p:spPr>
          <a:xfrm>
            <a:off x="3127513" y="33833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Link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67220-0138-6234-9DDB-930FAE724F76}"/>
              </a:ext>
            </a:extLst>
          </p:cNvPr>
          <p:cNvSpPr txBox="1"/>
          <p:nvPr/>
        </p:nvSpPr>
        <p:spPr>
          <a:xfrm>
            <a:off x="1878644" y="39932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Donkey Kong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BCAC4-1609-28BC-824C-EFBFDD0D66A6}"/>
              </a:ext>
            </a:extLst>
          </p:cNvPr>
          <p:cNvSpPr txBox="1"/>
          <p:nvPr/>
        </p:nvSpPr>
        <p:spPr>
          <a:xfrm>
            <a:off x="3377221" y="2129909"/>
            <a:ext cx="99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Sony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8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10" grpId="0"/>
      <p:bldP spid="14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09/04/2025 Lesson 2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1.8: Cybersecurity and You Quiz</a:t>
            </a:r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53B57E14-7228-B4ED-D4B7-29CC9F0579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09/04/2025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Strongest quiz topic and why?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concept to review next.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strategy you’ll use on the next assessment.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451AF665-F3EF-6C9E-948C-A78F554268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058948" y="339538"/>
            <a:ext cx="3479177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09/02/2025</a:t>
            </a:r>
          </a:p>
        </p:txBody>
      </p:sp>
      <p:sp>
        <p:nvSpPr>
          <p:cNvPr id="76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179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/home/oai/share/830ff3ac-61b3-4a00-bf82-0be12a0eef3e.png"/>
          <p:cNvPicPr>
            <a:picLocks noChangeAspect="1"/>
          </p:cNvPicPr>
          <p:nvPr/>
        </p:nvPicPr>
        <p:blipFill>
          <a:blip r:embed="rId8"/>
          <a:srcRect l="13687" r="13799" b="2"/>
          <a:stretch>
            <a:fillRect/>
          </a:stretch>
        </p:blipFill>
        <p:spPr>
          <a:xfrm>
            <a:off x="2" y="10"/>
            <a:ext cx="3729824" cy="5143490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058212" y="1539688"/>
            <a:ext cx="3479177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Description
Evaluate online information for credibility and bias, refine search strategies, and practice cyberethics by examining copyright, licensing, and respectful, lawful online behavior.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Learning Objectives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Evaluate the accuracy, relevance, comprehensiveness, appropriateness, and bias of electronic information resources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Evaluate quality of digital resources for reliability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Reflect on the growth of artificial intelligence in terms of trustworthy content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Explore and use search engine keywords and special characters to refine search results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Identify the difference between ethical hacking and malicious hacking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700">
                <a:latin typeface="+mj-lt"/>
                <a:ea typeface="+mj-ea"/>
                <a:cs typeface="+mj-cs"/>
              </a:rPr>
              <a:t>Discuss the principles of cyber ethics, focusing on responsible online behavior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09/05/2025</a:t>
            </a:r>
          </a:p>
        </p:txBody>
      </p:sp>
      <p:sp>
        <p:nvSpPr>
          <p:cNvPr id="3" name="Text 1"/>
          <p:cNvSpPr/>
          <p:nvPr/>
        </p:nvSpPr>
        <p:spPr>
          <a:xfrm>
            <a:off x="424071" y="1303780"/>
            <a:ext cx="5140572" cy="31471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200" dirty="0">
                <a:latin typeface="+mj-lt"/>
                <a:ea typeface="+mj-ea"/>
                <a:cs typeface="+mj-cs"/>
              </a:rPr>
              <a:t>Description
Explore the purpose and history of cryptography and apply symmetric ciphers to encode/decode messages while comparing their trade‑offs.
Learning Objectives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Decode messages encrypted with Caesar and Vigenere ciphers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Explain the concept of encryption and its role in secure communication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Identify and compare different historical and modern encryption techniques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Analyze the limitations of certain decryption methods (brute force, letter frequency analysis)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Discuss the potential future applications of cryptography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Explain the characteristics of symmetric algorithms and use them to encode and decode text. Specific ciphers include block, substitution, and transposition ciphers.</a:t>
            </a:r>
          </a:p>
        </p:txBody>
      </p:sp>
      <p:pic>
        <p:nvPicPr>
          <p:cNvPr id="4" name="Image 0" descr="/home/oai/share/4f828b16-ef71-4ec5-bb75-6b9a22898d00.png"/>
          <p:cNvPicPr>
            <a:picLocks noChangeAspect="1"/>
          </p:cNvPicPr>
          <p:nvPr/>
        </p:nvPicPr>
        <p:blipFill>
          <a:blip r:embed="rId8"/>
          <a:srcRect t="5556" b="5556"/>
          <a:stretch/>
        </p:blipFill>
        <p:spPr>
          <a:xfrm>
            <a:off x="5650991" y="1776446"/>
            <a:ext cx="3006666" cy="26725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09/05/2025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Why are cryptograms hard to crack?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strategy to solve a cipher?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Where do you encounter encryption daily?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7A5BF9B1-24E8-D396-45FE-B3CC79B239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09/05/2025 Lesson 1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AE682C46-6C1C-0CAC-98BD-1FBB67DB4C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2.1: Cryptography: Then Now and Future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09/05/2025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Quick Draw Challenge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Draw a robot trying to carry a hard drive 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Share a few drawings.</a:t>
            </a:r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0FAABF9B-F20D-CD10-9853-9A4BBEB941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09/05/2025 Lesson 2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2.2: Symmetric Encryption</a:t>
            </a:r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6F5A747F-5E30-FC28-963C-676A580533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09/05/2025 End Discussion (5 min)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b="1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difference between transposition and block ciphers?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When would you choose block vs stream?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does key length affect security?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A6A4A9B1-3C4C-58DB-2E08-D7548AD80F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68937" y="2129404"/>
            <a:ext cx="4088720" cy="23101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09/08/2025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030A18"/>
                </a:solidFill>
              </a:rPr>
              <a:t>Description
</a:t>
            </a:r>
            <a:r>
              <a:rPr lang="en-US" sz="1200">
                <a:solidFill>
                  <a:srgbClr val="030A18"/>
                </a:solidFill>
              </a:rPr>
              <a:t>Understand asymmetric cryptography and key exchange, then connect concepts to web trust with certificates, TLS, and hashing for integrity.
</a:t>
            </a:r>
            <a:r>
              <a:rPr lang="en-US" sz="1600" b="1">
                <a:solidFill>
                  <a:srgbClr val="030A18"/>
                </a:solidFill>
              </a:rPr>
              <a:t>Learning Objectives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Identify the weaknesses with symmetric key encryption and why modern cryptography involves more complex mathematics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Explain the difference between symmetric and asymmetric encryption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Describe the key exchange process using the Diffie-Hellman algorithm (basic understanding)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Explain how public-key cryptography is used for encryption and decryption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Define digital certificates and explain their role in web security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Describe the basic steps involved in the SSL/TLS handshake process</a:t>
            </a:r>
            <a:endParaRPr lang="en-US" sz="1600" dirty="0"/>
          </a:p>
        </p:txBody>
      </p:sp>
      <p:pic>
        <p:nvPicPr>
          <p:cNvPr id="4" name="Image 0" descr="/home/oai/share/4f828b16-ef71-4ec5-bb75-6b9a22898d00.png"/>
          <p:cNvPicPr>
            <a:picLocks noChangeAspect="1"/>
          </p:cNvPicPr>
          <p:nvPr/>
        </p:nvPicPr>
        <p:blipFill>
          <a:blip r:embed="rId3"/>
          <a:srcRect t="5556" b="5556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09/08/2025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Why is Vigenère harder than Caesar?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do public and private keys differ?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problem does asymmetric crypto solve?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6863F11E-D5E5-B631-3B4B-13E29B4081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09/08/2025 Lesson 1 (35 min)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2.3: Asymmetric Encryption?</a:t>
            </a:r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7D6EFBA7-9DB5-9C30-AF78-974EF740C7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68937" y="2129404"/>
            <a:ext cx="4088720" cy="23101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09/08/2025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500" dirty="0">
                <a:latin typeface="+mj-lt"/>
                <a:ea typeface="+mj-ea"/>
                <a:cs typeface="+mj-cs"/>
              </a:rPr>
              <a:t>OS Charades  —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500" b="1" dirty="0">
                <a:latin typeface="+mj-lt"/>
                <a:ea typeface="+mj-ea"/>
                <a:cs typeface="+mj-cs"/>
              </a:rPr>
              <a:t>Prompts: 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latin typeface="+mj-lt"/>
                <a:ea typeface="+mj-ea"/>
                <a:cs typeface="+mj-cs"/>
              </a:rPr>
              <a:t>Open a folder in Windows Explorer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latin typeface="+mj-lt"/>
                <a:ea typeface="+mj-ea"/>
                <a:cs typeface="+mj-cs"/>
              </a:rPr>
              <a:t>Use Spotlight Search on a Mac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latin typeface="+mj-lt"/>
                <a:ea typeface="+mj-ea"/>
                <a:cs typeface="+mj-cs"/>
              </a:rPr>
              <a:t>Type commands into a Linux terminal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500" dirty="0">
                <a:latin typeface="+mj-lt"/>
                <a:ea typeface="+mj-ea"/>
                <a:cs typeface="+mj-cs"/>
              </a:rPr>
              <a:t>Restart a computer</a:t>
            </a:r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DC16EF13-1560-AD00-4E1E-572DC91414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09/02/2025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685346" y="1572048"/>
            <a:ext cx="4764618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 defTabSz="914400">
              <a:lnSpc>
                <a:spcPct val="120000"/>
              </a:lnSpc>
              <a:spcAft>
                <a:spcPts val="360"/>
              </a:spcAft>
              <a:buFont typeface="Arial" panose="020B0604020202020204" pitchFamily="34" charset="0"/>
              <a:buChar char="•"/>
            </a:pPr>
            <a:r>
              <a:rPr lang="en-US" b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Discussion Questions</a:t>
            </a:r>
            <a:endParaRPr lang="en-US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190500" indent="-228600" defTabSz="914400">
              <a:lnSpc>
                <a:spcPct val="120000"/>
              </a:lnSpc>
              <a:spcAft>
                <a:spcPts val="36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What makes a source credible?</a:t>
            </a:r>
          </a:p>
          <a:p>
            <a:pPr marL="190500" indent="-228600" defTabSz="914400">
              <a:lnSpc>
                <a:spcPct val="120000"/>
              </a:lnSpc>
              <a:spcAft>
                <a:spcPts val="36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What signs of bias should you look for?</a:t>
            </a:r>
          </a:p>
          <a:p>
            <a:pPr marL="190500" indent="-228600" defTabSz="914400">
              <a:lnSpc>
                <a:spcPct val="120000"/>
              </a:lnSpc>
              <a:spcAft>
                <a:spcPts val="36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One way you can refine a search today?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76E01F83-5D2E-6015-D734-180D84D691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759052" y="2224086"/>
            <a:ext cx="2633833" cy="1488115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09/08/2025 Lesson 2 (35 min)</a:t>
            </a: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911210"/>
            <a:ext cx="3841954" cy="274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2.4: Authentication Methods</a:t>
            </a:r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B9B40AC2-2AE8-9103-2866-122FCB3D9F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68937" y="2129404"/>
            <a:ext cx="4088720" cy="23101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09/08/2025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Expired vs revoked certificate—Which is riskier and why?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job does TLS do?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MFA method would you recommend and why?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4BDF121D-10DE-FC03-2244-0EED762427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09/09/2025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Description
</a:t>
            </a:r>
            <a:r>
              <a:rPr lang="en-US" sz="1200" dirty="0">
                <a:solidFill>
                  <a:srgbClr val="030A18"/>
                </a:solidFill>
              </a:rPr>
              <a:t>Conclude the cryptography unit with a quiz, then kick off the escape room project by brainstorming puzzles, learning goals, and a cohesive storyline.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Prove their knowledge of cryptography through a multiple-choice quiz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Demonstrate their understanding of different cryptographic techniques by creating puzzles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Develop a storyline and theme for their escape room, incorporating creativity and problem-solving skills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Collaborate effectively to design and implement their escape room experience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Provide and receive constructive feedback to improve their escape room design</a:t>
            </a:r>
            <a:endParaRPr lang="en-US" sz="1600" dirty="0"/>
          </a:p>
        </p:txBody>
      </p:sp>
      <p:pic>
        <p:nvPicPr>
          <p:cNvPr id="4" name="Image 0" descr="/home/oai/share/4f828b16-ef71-4ec5-bb75-6b9a22898d00.png"/>
          <p:cNvPicPr>
            <a:picLocks noChangeAspect="1"/>
          </p:cNvPicPr>
          <p:nvPr/>
        </p:nvPicPr>
        <p:blipFill>
          <a:blip r:embed="rId3"/>
          <a:srcRect t="5556" b="5556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3918004" y="471949"/>
            <a:ext cx="3739102" cy="1102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09/09/2025 Beg. Discussion (8 min)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AA30EF2C-377B-5AAA-4BCD-191FD06259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77685" y="1699742"/>
            <a:ext cx="3195817" cy="18056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 1"/>
          <p:cNvSpPr/>
          <p:nvPr/>
        </p:nvSpPr>
        <p:spPr>
          <a:xfrm>
            <a:off x="3918003" y="1753262"/>
            <a:ext cx="3739103" cy="2933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item tested understanding vs memorization?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mistake you learned from?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09/09/2025 Lesson 1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77B2B773-F376-4EF8-DC50-52DA5BB7CD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2.5: Cryptography Quiz?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09/09/2025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Story Chain</a:t>
            </a:r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C6D992E0-5F0C-2AF2-2B93-52877BC971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>
            <a:normAutofit/>
          </a:bodyPr>
          <a:lstStyle/>
          <a:p>
            <a:r>
              <a:t>Brain Break: Story Chain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79C5FF-FF9A-7B36-6275-439CC88D46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1899357"/>
          <a:ext cx="7772400" cy="22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Online Media 2" title="10 Minute Timer">
            <a:hlinkClick r:id="" action="ppaction://media"/>
            <a:extLst>
              <a:ext uri="{FF2B5EF4-FFF2-40B4-BE49-F238E27FC236}">
                <a16:creationId xmlns:a16="http://schemas.microsoft.com/office/drawing/2014/main" id="{90D03A8A-ACFD-5B38-6C8D-580DB0292A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838395" y="43533"/>
            <a:ext cx="2305605" cy="1302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09/09/2025 Lesson 2 (35 min)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0915CBD1-E2BC-7CA0-52C0-E83700CAF97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3.1: Create an Escape Room (1: Brainstorming)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09/09/2025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core concept will your puzzle assess?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will you keep puzzles fun but fair?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will you provide helpful hints?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07ED8D11-18F4-3F55-1607-23FEF4D31B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09/10/2025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Design and develop escape room puzzles, focusing on clarity, difficulty, assets, and early iteration during build time.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Demonstrate their understanding of different cryptographic techniques by creating puzzles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Develop a storyline and theme for their escape room, incorporating creativity and problem-solving skills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Collaborate effectively to design and implement their escape room experience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Provide and receive constructive feedback to improve their escape room design</a:t>
            </a:r>
            <a:endParaRPr lang="en-US" sz="1600" dirty="0"/>
          </a:p>
        </p:txBody>
      </p:sp>
      <p:pic>
        <p:nvPicPr>
          <p:cNvPr id="4" name="Image 0" descr="/home/oai/share/4f828b16-ef71-4ec5-bb75-6b9a22898d00.png"/>
          <p:cNvPicPr>
            <a:picLocks noChangeAspect="1"/>
          </p:cNvPicPr>
          <p:nvPr/>
        </p:nvPicPr>
        <p:blipFill>
          <a:blip r:embed="rId3"/>
          <a:srcRect t="5556" b="5556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539475" y="994410"/>
            <a:ext cx="3118750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09/02/2025 Lesson 1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5539475" y="3441246"/>
            <a:ext cx="3118750" cy="1216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1.3: Can All Information Be Trusted?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7234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51720" y="-51720"/>
            <a:ext cx="5143501" cy="5246939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9AB28D2A-11A9-70ED-025E-F4692C08AB3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82890" y="1416738"/>
            <a:ext cx="4087918" cy="2309673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09/10/2025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makes a puzzle clearly teach its concept?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will you prevent unintended solutions?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rubric criterion are you targeting today?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9C798041-4513-800A-BFEC-AFB03EBA58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09/10/2025 Lesson 1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76F7C616-ADA8-11F0-C0D4-A9D6BED8DF7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3.1: Create an Escape Room (2: Designing Puzzles)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09/10/2025 Brain Break (7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1E9FD1D5-25A3-DB11-69FB-3AEE84EAA8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Simon Says: 7 minutes.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09/10/2025 Lesson 2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B256A022-5100-7759-EDEA-8E9875D872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3.1: Create an Escape Room (3: Development)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09/10/2025 End Discussion (5 min)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86D9BC21-CA78-8BF1-7096-A0F305BF9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Biggest blocker </a:t>
            </a:r>
            <a:r>
              <a:rPr lang="en-US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toand</a:t>
            </a: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your next step?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One asset or tool you still need?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will you test difficulty?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09/11/2025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Test escape rooms with peer feedback to iterate, then present final designs and reflect on what worked and what to improve.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Demonstrate their understanding of different cryptographic techniques by creating puzzles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Develop a storyline and theme for their escape room, incorporating creativity and problem-solving skills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Collaborate effectively to design and implement their escape room experience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Provide and receive constructive feedback to improve their escape room design</a:t>
            </a:r>
            <a:endParaRPr lang="en-US" sz="1600" dirty="0"/>
          </a:p>
        </p:txBody>
      </p:sp>
      <p:pic>
        <p:nvPicPr>
          <p:cNvPr id="4" name="Image 0" descr="/home/oai/share/4f828b16-ef71-4ec5-bb75-6b9a22898d00.png"/>
          <p:cNvPicPr>
            <a:picLocks noChangeAspect="1"/>
          </p:cNvPicPr>
          <p:nvPr/>
        </p:nvPicPr>
        <p:blipFill>
          <a:blip r:embed="rId3"/>
          <a:srcRect t="5556" b="5556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09/11/2025 Beg. Discussion (8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19EB27CC-C7CD-BD5F-518D-6F4304D4C0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feedback do you most need from testers?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will you define “too easy” vs “too hard”?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your iteration plan?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0"/>
          <p:cNvSpPr/>
          <p:nvPr/>
        </p:nvSpPr>
        <p:spPr>
          <a:xfrm>
            <a:off x="486697" y="471950"/>
            <a:ext cx="6939116" cy="7624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09/11/2025 Lesson 1 (35 min)</a:t>
            </a: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E95A1A4E-0B6F-B593-2BDD-5108FE0CD3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90113" y="2129404"/>
            <a:ext cx="4088720" cy="2310126"/>
          </a:xfrm>
          <a:prstGeom prst="rect">
            <a:avLst/>
          </a:prstGeom>
          <a:effectLst/>
        </p:spPr>
      </p:pic>
      <p:sp>
        <p:nvSpPr>
          <p:cNvPr id="3" name="Text 1"/>
          <p:cNvSpPr/>
          <p:nvPr/>
        </p:nvSpPr>
        <p:spPr>
          <a:xfrm>
            <a:off x="4815816" y="1911210"/>
            <a:ext cx="3841955" cy="274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3.1: Create an Escape Room (4: Testing)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09/11/2025 Brain Break (7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E01D66FB-14BD-8A90-0FAC-0E257EA281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Brain Break Activity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Guess the Song: 10-second clips.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09/11/2025 Lesson 2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1BC77CC2-FC22-92CC-BCE8-A441BD49C6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418716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3.1: Create an Escape Room 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(5: Presentation/Reflection)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09/02/2025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1396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Riddle 1: You have a dozen eggs. You break two, you cook two, and you eat two. 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tabLst/>
              <a:defRPr/>
            </a:pPr>
            <a:r>
              <a:rPr lang="en-US" i="1" dirty="0">
                <a:latin typeface="+mj-lt"/>
                <a:ea typeface="+mj-ea"/>
                <a:cs typeface="+mj-cs"/>
              </a:rPr>
              <a:t>How many eggs do you have left?</a:t>
            </a:r>
          </a:p>
        </p:txBody>
      </p:sp>
      <p:pic>
        <p:nvPicPr>
          <p:cNvPr id="8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5BD5D261-F2D8-B395-1541-9DD8B16A88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829895" y="3120178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CF310B4-5751-5945-CAAA-6A56DA9FE39A}"/>
              </a:ext>
            </a:extLst>
          </p:cNvPr>
          <p:cNvSpPr txBox="1"/>
          <p:nvPr/>
        </p:nvSpPr>
        <p:spPr>
          <a:xfrm>
            <a:off x="5138943" y="1790814"/>
            <a:ext cx="375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Answer: 10 (you still have the rest—you only used 2 eggs).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4754DCE-1189-231D-E9E4-67F24C181EE4}"/>
              </a:ext>
            </a:extLst>
          </p:cNvPr>
          <p:cNvSpPr txBox="1"/>
          <p:nvPr/>
        </p:nvSpPr>
        <p:spPr>
          <a:xfrm>
            <a:off x="2755901" y="4138609"/>
            <a:ext cx="233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Answer: A candle.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58CD6-0141-C69E-38B7-B486FC4F0A50}"/>
              </a:ext>
            </a:extLst>
          </p:cNvPr>
          <p:cNvSpPr txBox="1"/>
          <p:nvPr/>
        </p:nvSpPr>
        <p:spPr>
          <a:xfrm>
            <a:off x="827483" y="3121043"/>
            <a:ext cx="4572000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fontAlgn="auto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Riddle 2: I’m tall when I’m young, and I’m short when I’m old. </a:t>
            </a:r>
          </a:p>
          <a:p>
            <a:pPr marL="0" marR="0" lvl="0" indent="0" fontAlgn="auto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tabLst/>
              <a:defRPr/>
            </a:pPr>
            <a:r>
              <a:rPr lang="en-US" i="1" dirty="0">
                <a:latin typeface="+mj-lt"/>
                <a:ea typeface="+mj-ea"/>
                <a:cs typeface="+mj-cs"/>
              </a:rPr>
              <a:t>What am 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09/11/2025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design choice had the biggest impact?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change if you had another day.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did your puzzles measure the learning goals?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57F8A92A-FFCB-B22E-D4E9-28A3A8ADEC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09/12/2025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030A18"/>
                </a:solidFill>
              </a:rPr>
              <a:t>Daily Description
</a:t>
            </a:r>
            <a:r>
              <a:rPr lang="en-US" sz="1200">
                <a:solidFill>
                  <a:srgbClr val="030A18"/>
                </a:solidFill>
              </a:rPr>
              <a:t>Learn core operating system functions and types, then apply concepts hands‑on by configuring system settings and troubleshooting.
</a:t>
            </a:r>
            <a:r>
              <a:rPr lang="en-US" sz="1600" b="1">
                <a:solidFill>
                  <a:srgbClr val="030A18"/>
                </a:solidFill>
              </a:rPr>
              <a:t>Learning Objectives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Explain the purpose of operating systems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Identify the main types of operating systems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Analyze the upgrade and installation process for operating systems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Identify their computer’s operating system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Explore and configure basic display, sound, and storage settings</a:t>
            </a:r>
            <a:endParaRPr lang="en-US" sz="1600"/>
          </a:p>
          <a:p>
            <a:pPr marL="190500" indent="-190500">
              <a:buSzPct val="100000"/>
              <a:buChar char="•"/>
            </a:pPr>
            <a:r>
              <a:rPr lang="en-US" sz="1200">
                <a:solidFill>
                  <a:srgbClr val="030A18"/>
                </a:solidFill>
              </a:rPr>
              <a:t>Troubleshoot minor configuration issues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09/12/2025 Beg. Discussion (8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C890CBAF-8448-212A-7A51-B9D815515B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an OS do for you?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trade‑off among Windows, macOS, and Linux?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can updates improve or hurt your experience?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09/12/2025 Lesson 1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AE7C3261-E91B-043B-D721-837DB844F5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4.1: Operating Systems?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88FA97-C16B-4222-8C4D-E22F58E8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95442" y="994410"/>
            <a:ext cx="3362782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1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09/12/2025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5295442" y="3441246"/>
            <a:ext cx="3362782" cy="1216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Brain Break Activity
Pictionary: Rotate drawers.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5395B5B-2522-4AED-9DF1-8EA401469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4331981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45676-985D-4F8F-BBC9-74CCF08E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D8CF5DD3-706E-8C3C-5181-AAA7E6981EA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16544" y="1484867"/>
            <a:ext cx="3854264" cy="2177659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3654009" y="1085850"/>
            <a:ext cx="3916743" cy="24971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09/12/2025 Lesson 2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3654009" y="3583035"/>
            <a:ext cx="3916744" cy="646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3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4.2: Lab: Configuring a Computer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01769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61473" cy="51435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BFF6F2C8-17B5-2F88-5BC2-8B647B033A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85430" y="2035233"/>
            <a:ext cx="2202627" cy="1244484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09/12/2025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setting improved usability or security most?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troubleshooting step that helped today.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will be on your post-setup checklist?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338833B8-1E19-5B70-7F93-8F6D5BEB2D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09/15/2025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Compare Windows, macOS, and Linux interfaces and file systems, then examine compatibility topics like CPU architecture and file associations.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Compare and contrast the interface of Mac, Windows, and Linux operating systems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how operating systems use file systems to manage data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Compare and contrast file systems of different operating systems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role of the processor in a computer system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difference between a 32-bit and 64-bit processor and the impact it has on the operating system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09/15/2025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OS fits which user and why?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key difference among file systems?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do licensing or cost affect OS choice?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6B6C469B-D501-C8BA-9BF5-483B6F0746E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09/15/2025 Lesson 1 (35 min)</a:t>
            </a:r>
          </a:p>
        </p:txBody>
      </p:sp>
      <p:sp>
        <p:nvSpPr>
          <p:cNvPr id="4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4F1AACBF-5999-1AF9-178D-90E2E234640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Lesson 4.3: Comparing Operating Systems?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09/02/2025 Lesson 2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6143943" y="3441246"/>
            <a:ext cx="2514282" cy="1216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1.4: Cyber Ethics and Laws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2B9D88BC-C94C-384E-92FB-AEFE8F0072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82890" y="1242978"/>
            <a:ext cx="4702997" cy="2657193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09/15/2025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Two Truths &amp; a Lie.</a:t>
            </a:r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1940D048-79BA-CEA8-6FC3-F425AD051F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012871" y="1085850"/>
            <a:ext cx="3298371" cy="24971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5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09/15/2025 Lesson 2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5012871" y="3583035"/>
            <a:ext cx="3298371" cy="646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4.4: Compatibility</a:t>
            </a:r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155DF227-2D62-F915-4AA9-1B5F034929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82890" y="1416738"/>
            <a:ext cx="4087918" cy="230967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09/15/2025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32‑bit vs 64‑bit: one impact you’d notice.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compatibility issue moving files between OSes.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do default app associations affect workflow?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9853CD58-1482-AA39-623E-B2B79B59D60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09/16/2025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Differentiate laptops and tablets for real‑world use cases, then evaluate software categories and single vs cross‑platform trade‑offs.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Identify key differences between laptops and tablets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Analyze the strengths and weaknesses of each device type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different types of software (productivity, collaboration, business) and the purpose of each.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benefits and challenges of single and cross-platform software.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09/16/2025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When is a tablet preferable to a laptop?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port or accessory do you rely on most?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do battery life and thermals affect your choice?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96A6746B-2037-B700-A7E2-6739FE6251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42119" y="994410"/>
            <a:ext cx="2516105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09/16/2025 Lesson 1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6142119" y="3441246"/>
            <a:ext cx="2516105" cy="1222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4.5: Laptops and Tablets?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708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7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443754"/>
            <a:ext cx="4704588" cy="4219686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984A3E29-4DCF-2AE8-AFB1-8BB5A296E4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845439" y="1429040"/>
            <a:ext cx="3980733" cy="2249114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50209" y="994410"/>
            <a:ext cx="2508015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09/16/2025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6150209" y="3441246"/>
            <a:ext cx="2508015" cy="1216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Brain Break Activity
Would You Rather (Round 2).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5186748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A11A90A5-4647-6112-443B-34C9BBFD89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16544" y="1244058"/>
            <a:ext cx="4706688" cy="2659278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88FA97-C16B-4222-8C4D-E22F58E87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95442" y="994410"/>
            <a:ext cx="3362782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09/16/2025 Lesson 2 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5295442" y="3441246"/>
            <a:ext cx="3362782" cy="1216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4.6: Software and Applications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5395B5B-2522-4AED-9DF1-8EA401469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4331981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45676-985D-4F8F-BBC9-74CCF08E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FC12E472-9AE1-81A3-1CD7-C811D12CC0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16544" y="1484867"/>
            <a:ext cx="3854264" cy="2177659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09/16/2025 End Discussion (5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A20D62E7-36AD-B7AA-EB04-9743B8B577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Wrap-Up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app you use daily and its category.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Single‑platform vs cross‑platform—one benefit and one challenge.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vs application vs utility software—one‑liner each.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09/17/2025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Analyze software license models and installation approaches, then apply application security practices such as updates, backups, and least privilege.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different types of software licenses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different delivery methods and architecture models of installing software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importance of application security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multiple methods for protecting software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09/02/2025 End Discussion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3253807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copyright scenario that helps or hinders sharing?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action to be more ethical online?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Ethical vs malicious hacking—in one sentence, what’s the difference?</a:t>
            </a:r>
          </a:p>
        </p:txBody>
      </p:sp>
      <p:pic>
        <p:nvPicPr>
          <p:cNvPr id="8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84ABA350-3CE4-3AFE-37C5-DB10DA04E1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568937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09/17/2025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Open‑source vs proprietary: one pro and one con.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obligations can come with OSS licenses?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can licenses influence product decisions?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9D86C5F7-9BFD-F6B3-AB00-DE0F8197A8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50209" y="994410"/>
            <a:ext cx="2742000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09/17/2025 Lesson 1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6150209" y="3441246"/>
            <a:ext cx="2508015" cy="1216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4.7: Software Licenses?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5186748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7AD7D580-5B0B-A9B6-273F-2908A134D0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16544" y="1244058"/>
            <a:ext cx="4706688" cy="2659278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43943" y="994410"/>
            <a:ext cx="2514282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09/17/2025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6143943" y="3441246"/>
            <a:ext cx="2514282" cy="1216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Brain Break Activity
Mindfulness: 4-4-4 breathing.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59776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57465" cy="51435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16E174DC-7380-72A6-99CD-B8D8636422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82890" y="1242978"/>
            <a:ext cx="4702997" cy="2657193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6" y="471949"/>
            <a:ext cx="262912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09/17/2025 Lesson 2 (35 min)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363474"/>
            <a:ext cx="4938073" cy="4304390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ADA43E11-A858-6E67-0076-7EF18C89CF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206239" y="1324649"/>
            <a:ext cx="4211126" cy="2379286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2629120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4.8: Application Security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09/17/2025 End Discussion (5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6A9A51A9-32C9-716A-8C62-3C91A17F48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habit that improves application security.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keep software updated?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would least privilege protect you?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09/18/2025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Harden browsers for privacy and security, then strengthen system administration through accounts, permissions, baselines, and audits.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Configure their browser to enhance security and privacy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how the following features impact their browser security: cache, client-side scripting, browser extensions, private browsing, proxy settings, certificates, and popup blockers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Describe appropriate browser security configurations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Describe how creating user accounts and permissions enhances security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Define system hardening and explain the importance of establishing baseline security, including deciding rules around authentication and authorization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Explain the importance of performing security audits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09/18/2025 Beg. Discussion (8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9F57A31D-CAF2-102B-3532-DCBC9CA761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browser setting most improves privacy?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extension you trust—and why?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should you use a separate profile/container?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09/18/2025 Lesson 1 (35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C0A96F09-55CB-027C-10D1-83C5AC1936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Lesson 4.9: Browser Configuration?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012871" y="1085850"/>
            <a:ext cx="3298371" cy="24971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5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09/18/2025 Brain Break (7 min)</a:t>
            </a:r>
          </a:p>
        </p:txBody>
      </p:sp>
      <p:sp>
        <p:nvSpPr>
          <p:cNvPr id="3" name="Text 1"/>
          <p:cNvSpPr/>
          <p:nvPr/>
        </p:nvSpPr>
        <p:spPr>
          <a:xfrm>
            <a:off x="5012871" y="3583035"/>
            <a:ext cx="3298371" cy="646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Brain Break Activity
Riddle Challenge 2.</a:t>
            </a:r>
          </a:p>
        </p:txBody>
      </p:sp>
      <p:pic>
        <p:nvPicPr>
          <p:cNvPr id="6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E0C32ADA-6FBD-4E89-A7AD-627CA74A51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82890" y="1416738"/>
            <a:ext cx="4087918" cy="230967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10E80F-9C89-42DA-AC6A-CA9F6C0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42119" y="994410"/>
            <a:ext cx="2516105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09/18/2025 Lesson 2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6142119" y="3441246"/>
            <a:ext cx="2516105" cy="1222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4.10: System Administration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955B09-6DFD-41EE-8794-648DBC50B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708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C8458-DBAA-4D00-98AC-E9890360D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9" name="Rounded Rectangle 4">
            <a:extLst>
              <a:ext uri="{FF2B5EF4-FFF2-40B4-BE49-F238E27FC236}">
                <a16:creationId xmlns:a16="http://schemas.microsoft.com/office/drawing/2014/main" id="{A8D15A26-D50C-4BE5-8A59-321D90248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058" y="443754"/>
            <a:ext cx="4704588" cy="4219686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D6C92FC4-079E-A498-C097-92D35F1C7C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845439" y="1429040"/>
            <a:ext cx="3980733" cy="2249114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058948" y="339538"/>
            <a:ext cx="3479177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09/03/2025</a:t>
            </a: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71281" y="-1179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0" descr="/home/oai/share/830ff3ac-61b3-4a00-bf82-0be12a0eef3e.png"/>
          <p:cNvPicPr>
            <a:picLocks noChangeAspect="1"/>
          </p:cNvPicPr>
          <p:nvPr/>
        </p:nvPicPr>
        <p:blipFill>
          <a:blip r:embed="rId8"/>
          <a:srcRect l="13687" r="13799" b="2"/>
          <a:stretch>
            <a:fillRect/>
          </a:stretch>
        </p:blipFill>
        <p:spPr>
          <a:xfrm>
            <a:off x="2" y="10"/>
            <a:ext cx="3729824" cy="5143490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008959" y="1257300"/>
            <a:ext cx="4694849" cy="3146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200" dirty="0">
                <a:latin typeface="+mj-lt"/>
                <a:ea typeface="+mj-ea"/>
                <a:cs typeface="+mj-cs"/>
              </a:rPr>
              <a:t>Description
Build secure habits (strong passwords, MFA, privacy settings) and solidify core cybersecurity concepts and frameworks (CIA, AAA), including IoT risks.
Learning Objectives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Explain password best practices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Define authentication terms: passphrase, multifactor authentication, 2FA, biometric authentication, password managers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Evaluate different forms of authentication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Explain how to use privacy settings on their browser to enhance security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Consider the tradeoffs between usability and security measures</a:t>
            </a:r>
          </a:p>
          <a:p>
            <a:pPr marL="190500" indent="-1905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200" dirty="0">
                <a:latin typeface="+mj-lt"/>
                <a:ea typeface="+mj-ea"/>
                <a:cs typeface="+mj-cs"/>
              </a:rPr>
              <a:t>Define basic cybersecurity terminology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64114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09/18/2025 End Discussion (5 min)</a:t>
            </a:r>
          </a:p>
        </p:txBody>
      </p:sp>
      <p:sp>
        <p:nvSpPr>
          <p:cNvPr id="4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1980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11347" y="710534"/>
            <a:ext cx="5143501" cy="3722434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58EB7CE7-D3AD-E119-57E8-950997FEE1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097403" y="1848405"/>
            <a:ext cx="2560507" cy="1446686"/>
          </a:xfrm>
          <a:prstGeom prst="rect">
            <a:avLst/>
          </a:prstGeom>
          <a:effectLst/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7" y="1828800"/>
            <a:ext cx="464114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task that needs admin rights vs standard user.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“system hardening” look like on a school PC?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log you would check during troubleshooting.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09/19/2025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Learn core CLI concepts and safely practice navigation and file operations from the terminal.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Understand the connection between a command line (CLI) interface and a graphical line interface (GUI)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Use the appropriate command line tool for different tasks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Practice basic navigation commands in the CLI (cd, ls, open..)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Navigate to specific directories on their device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List the contents of a directory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Open files from the CLI.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09/19/2025 Beg. Discussion (8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FEB23CE7-1226-296E-3E4E-23532E2235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is the CLI faster than a GUI?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does “path” mean?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Two safe commands to explore first.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150209" y="994410"/>
            <a:ext cx="2508015" cy="2299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09/19/2025 Lesson 1 (35 min)</a:t>
            </a:r>
          </a:p>
        </p:txBody>
      </p:sp>
      <p:sp>
        <p:nvSpPr>
          <p:cNvPr id="3" name="Text 1"/>
          <p:cNvSpPr/>
          <p:nvPr/>
        </p:nvSpPr>
        <p:spPr>
          <a:xfrm>
            <a:off x="6150209" y="3441246"/>
            <a:ext cx="2508015" cy="1216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4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Lesson Highlights
Lesson 4.11: Command Line Interface?</a:t>
            </a:r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85" y="479928"/>
            <a:ext cx="5186748" cy="41836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5C826421-CE18-D4DF-6BC0-3C9C348500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716544" y="1244058"/>
            <a:ext cx="4706688" cy="2659278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8" y="471949"/>
            <a:ext cx="3124882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09/19/2025 Brain Break (7 min)</a:t>
            </a:r>
          </a:p>
        </p:txBody>
      </p:sp>
      <p:sp>
        <p:nvSpPr>
          <p:cNvPr id="2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5515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953114" y="-47700"/>
            <a:ext cx="5143501" cy="52389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Online Media 7" title="7 Minute Timer">
            <a:hlinkClick r:id="" action="ppaction://media"/>
            <a:extLst>
              <a:ext uri="{FF2B5EF4-FFF2-40B4-BE49-F238E27FC236}">
                <a16:creationId xmlns:a16="http://schemas.microsoft.com/office/drawing/2014/main" id="{434CD7F8-9CDB-8EA2-AE59-B8D8427F81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70494" y="1417053"/>
            <a:ext cx="4087416" cy="2309390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312488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Trivia 2: Mixed topics.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09/19/2025 Lesson 2 (35 min)</a:t>
            </a:r>
          </a:p>
        </p:txBody>
      </p:sp>
      <p:pic>
        <p:nvPicPr>
          <p:cNvPr id="6" name="Online Media 5" title="35 Minute Timer">
            <a:hlinkClick r:id="" action="ppaction://media"/>
            <a:extLst>
              <a:ext uri="{FF2B5EF4-FFF2-40B4-BE49-F238E27FC236}">
                <a16:creationId xmlns:a16="http://schemas.microsoft.com/office/drawing/2014/main" id="{9BD3A18A-A736-0F2A-CED2-CE3F960C2C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77686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Text 1"/>
          <p:cNvSpPr/>
          <p:nvPr/>
        </p:nvSpPr>
        <p:spPr>
          <a:xfrm>
            <a:off x="4931796" y="1539160"/>
            <a:ext cx="3311470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Lesson 4.12: Lab: Navigating with the CLI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09/19/2025 End Discussion (5 min)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B9981953-EFAF-6D8F-DDF9-851C0583C8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77686" y="1957665"/>
            <a:ext cx="4088720" cy="23101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Text 1"/>
          <p:cNvSpPr/>
          <p:nvPr/>
        </p:nvSpPr>
        <p:spPr>
          <a:xfrm>
            <a:off x="4931796" y="1539160"/>
            <a:ext cx="3311470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Wrap-Up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commands did you practice?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How did you verify each step worked?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precaution to avoid destructive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09/23/2025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188720"/>
            <a:ext cx="493776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Daily Description
</a:t>
            </a:r>
            <a:r>
              <a:rPr lang="en-US" sz="1200" dirty="0">
                <a:solidFill>
                  <a:srgbClr val="030A18"/>
                </a:solidFill>
              </a:rPr>
              <a:t>Demonstrate system administration knowledge on a unit quiz and reflect on strengths, gaps, and next steps.
</a:t>
            </a:r>
            <a:r>
              <a:rPr lang="en-US" sz="1600" b="1" dirty="0">
                <a:solidFill>
                  <a:srgbClr val="030A18"/>
                </a:solidFill>
              </a:rPr>
              <a:t>Learning Objectives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Prove their knowledge of system administration concepts and its impacts through a multiple choice quiz</a:t>
            </a:r>
            <a:endParaRPr lang="en-US" sz="1600" dirty="0"/>
          </a:p>
        </p:txBody>
      </p:sp>
      <p:pic>
        <p:nvPicPr>
          <p:cNvPr id="4" name="Image 0" descr="/home/oai/share/06ec89d1-1053-48b9-a3aa-c2dada4ed6c8.png"/>
          <p:cNvPicPr>
            <a:picLocks noChangeAspect="1"/>
          </p:cNvPicPr>
          <p:nvPr/>
        </p:nvPicPr>
        <p:blipFill>
          <a:blip r:embed="rId3"/>
          <a:srcRect t="20370" b="20370"/>
          <a:stretch/>
        </p:blipFill>
        <p:spPr>
          <a:xfrm>
            <a:off x="5669280" y="1188720"/>
            <a:ext cx="329184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09/23/2025 Beg. Discussion (10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One strategy for tricky multiple‑choice items.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Topic you need last‑minute review on.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A real‑world scenario that connects to this unit.</a:t>
            </a:r>
          </a:p>
        </p:txBody>
      </p:sp>
      <p:pic>
        <p:nvPicPr>
          <p:cNvPr id="6" name="Online Media 5" title="10 Minute Timer">
            <a:hlinkClick r:id="" action="ppaction://media"/>
            <a:extLst>
              <a:ext uri="{FF2B5EF4-FFF2-40B4-BE49-F238E27FC236}">
                <a16:creationId xmlns:a16="http://schemas.microsoft.com/office/drawing/2014/main" id="{5E59BE5F-34AC-2351-F149-B87FA95F7E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095172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321550"/>
            <a:ext cx="9144313" cy="3821950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27484" y="339538"/>
            <a:ext cx="6710641" cy="105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09/23/2025 Lesson 1 (70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4" y="2072640"/>
            <a:ext cx="6709905" cy="261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Lesson Highlights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Lesson 4.13: System Administration Quiz?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6939116" cy="917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09/03/2025 Beg. Discussion (8 min)</a:t>
            </a:r>
          </a:p>
        </p:txBody>
      </p:sp>
      <p:sp>
        <p:nvSpPr>
          <p:cNvPr id="3" name="Text 1"/>
          <p:cNvSpPr/>
          <p:nvPr/>
        </p:nvSpPr>
        <p:spPr>
          <a:xfrm>
            <a:off x="827483" y="1539160"/>
            <a:ext cx="4474045" cy="314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Discussion Questions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What makes a strong password?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When would you use MFA and why?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Which browser privacy setting do you use and why?</a:t>
            </a:r>
          </a:p>
        </p:txBody>
      </p:sp>
      <p:pic>
        <p:nvPicPr>
          <p:cNvPr id="6" name="Online Media 5" title="8 Minute Timer">
            <a:hlinkClick r:id="" action="ppaction://media"/>
            <a:extLst>
              <a:ext uri="{FF2B5EF4-FFF2-40B4-BE49-F238E27FC236}">
                <a16:creationId xmlns:a16="http://schemas.microsoft.com/office/drawing/2014/main" id="{C8FA4CA0-66EE-D7AD-3203-3B3DA3F037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5650991" y="2263345"/>
            <a:ext cx="3006666" cy="16987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012871" y="1085850"/>
            <a:ext cx="3298371" cy="24971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45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09/23/2025 Brain Break (5 min)</a:t>
            </a:r>
          </a:p>
        </p:txBody>
      </p:sp>
      <p:sp>
        <p:nvSpPr>
          <p:cNvPr id="3" name="Text 1"/>
          <p:cNvSpPr/>
          <p:nvPr/>
        </p:nvSpPr>
        <p:spPr>
          <a:xfrm>
            <a:off x="5012871" y="3583035"/>
            <a:ext cx="3298371" cy="6460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3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Brain Break Activity
Stretch &amp; Breathe: Light stretches.</a:t>
            </a:r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BD5D2B34-F3FE-14FB-8CAE-8726FB6B4A6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482890" y="1416738"/>
            <a:ext cx="4087918" cy="230967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486697" y="471949"/>
            <a:ext cx="4212163" cy="12167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09/23/2025 End Discussion (5 min)</a:t>
            </a: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382" y="0"/>
            <a:ext cx="419604" cy="2782230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99048" y="498234"/>
            <a:ext cx="5143501" cy="4147033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Online Media 7" title="5 Minute Timer">
            <a:hlinkClick r:id="" action="ppaction://media"/>
            <a:extLst>
              <a:ext uri="{FF2B5EF4-FFF2-40B4-BE49-F238E27FC236}">
                <a16:creationId xmlns:a16="http://schemas.microsoft.com/office/drawing/2014/main" id="{004A8E10-D039-F169-EC96-211C16549DD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672806" y="1728457"/>
            <a:ext cx="2985104" cy="1686583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86698" y="1828800"/>
            <a:ext cx="4212162" cy="283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Wrap-Up Questions</a:t>
            </a:r>
          </a:p>
          <a:p>
            <a:pPr marL="0" indent="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difficult question and why.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takeaway for next unit.</a:t>
            </a:r>
          </a:p>
          <a:p>
            <a:pPr marL="190500" indent="-1905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One study strategy you’ll keep using.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77</TotalTime>
  <Words>3289</Words>
  <Application>Microsoft Office PowerPoint</Application>
  <PresentationFormat>On-screen Show (16:9)</PresentationFormat>
  <Paragraphs>488</Paragraphs>
  <Slides>91</Slides>
  <Notes>90</Notes>
  <HiddenSlides>0</HiddenSlides>
  <MMClips>77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 Break: Story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Spiece, Andrew</cp:lastModifiedBy>
  <cp:revision>2</cp:revision>
  <dcterms:created xsi:type="dcterms:W3CDTF">2025-09-02T00:59:37Z</dcterms:created>
  <dcterms:modified xsi:type="dcterms:W3CDTF">2025-09-02T02:20:49Z</dcterms:modified>
</cp:coreProperties>
</file>